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charts/chart1.xml" ContentType="application/vnd.openxmlformats-officedocument.drawingml.chart+xml"/>
  <Override PartName="/ppt/charts/chart10.xml" ContentType="application/vnd.openxmlformats-officedocument.drawingml.chart+xml"/>
  <Override PartName="/ppt/charts/chart11.xml" ContentType="application/vnd.openxmlformats-officedocument.drawingml.chart+xml"/>
  <Override PartName="/ppt/charts/chart12.xml" ContentType="application/vnd.openxmlformats-officedocument.drawingml.chart+xml"/>
  <Override PartName="/ppt/charts/chart13.xml" ContentType="application/vnd.openxmlformats-officedocument.drawingml.chart+xml"/>
  <Override PartName="/ppt/charts/chart14.xml" ContentType="application/vnd.openxmlformats-officedocument.drawingml.chart+xml"/>
  <Override PartName="/ppt/charts/chart15.xml" ContentType="application/vnd.openxmlformats-officedocument.drawingml.chart+xml"/>
  <Override PartName="/ppt/charts/chart16.xml" ContentType="application/vnd.openxmlformats-officedocument.drawingml.chart+xml"/>
  <Override PartName="/ppt/charts/chart17.xml" ContentType="application/vnd.openxmlformats-officedocument.drawingml.chart+xml"/>
  <Override PartName="/ppt/charts/chart18.xml" ContentType="application/vnd.openxmlformats-officedocument.drawingml.chart+xml"/>
  <Override PartName="/ppt/charts/chart19.xml" ContentType="application/vnd.openxmlformats-officedocument.drawingml.chart+xml"/>
  <Override PartName="/ppt/charts/chart2.xml" ContentType="application/vnd.openxmlformats-officedocument.drawingml.chart+xml"/>
  <Override PartName="/ppt/charts/chart20.xml" ContentType="application/vnd.openxmlformats-officedocument.drawingml.chart+xml"/>
  <Override PartName="/ppt/charts/chart21.xml" ContentType="application/vnd.openxmlformats-officedocument.drawingml.chart+xml"/>
  <Override PartName="/ppt/charts/chart22.xml" ContentType="application/vnd.openxmlformats-officedocument.drawingml.chart+xml"/>
  <Override PartName="/ppt/charts/chart23.xml" ContentType="application/vnd.openxmlformats-officedocument.drawingml.chart+xml"/>
  <Override PartName="/ppt/charts/chart24.xml" ContentType="application/vnd.openxmlformats-officedocument.drawingml.chart+xml"/>
  <Override PartName="/ppt/charts/chart25.xml" ContentType="application/vnd.openxmlformats-officedocument.drawingml.chart+xml"/>
  <Override PartName="/ppt/charts/chart26.xml" ContentType="application/vnd.openxmlformats-officedocument.drawingml.chart+xml"/>
  <Override PartName="/ppt/charts/chart27.xml" ContentType="application/vnd.openxmlformats-officedocument.drawingml.chart+xml"/>
  <Override PartName="/ppt/charts/chart28.xml" ContentType="application/vnd.openxmlformats-officedocument.drawingml.chart+xml"/>
  <Override PartName="/ppt/charts/chart29.xml" ContentType="application/vnd.openxmlformats-officedocument.drawingml.chart+xml"/>
  <Override PartName="/ppt/charts/chart3.xml" ContentType="application/vnd.openxmlformats-officedocument.drawingml.chart+xml"/>
  <Override PartName="/ppt/charts/chart30.xml" ContentType="application/vnd.openxmlformats-officedocument.drawingml.chart+xml"/>
  <Override PartName="/ppt/charts/chart31.xml" ContentType="application/vnd.openxmlformats-officedocument.drawingml.chart+xml"/>
  <Override PartName="/ppt/charts/chart32.xml" ContentType="application/vnd.openxmlformats-officedocument.drawingml.chart+xml"/>
  <Override PartName="/ppt/charts/chart33.xml" ContentType="application/vnd.openxmlformats-officedocument.drawingml.chart+xml"/>
  <Override PartName="/ppt/charts/chart34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embeddings/oleObject1.bin" ContentType="application/vnd.openxmlformats-officedocument.oleObject"/>
  <Override PartName="/ppt/embeddings/oleObject10.bin" ContentType="application/vnd.openxmlformats-officedocument.oleObject"/>
  <Override PartName="/ppt/embeddings/oleObject11.bin" ContentType="application/vnd.openxmlformats-officedocument.oleObject"/>
  <Override PartName="/ppt/embeddings/oleObject12.bin" ContentType="application/vnd.openxmlformats-officedocument.oleObject"/>
  <Override PartName="/ppt/embeddings/oleObject13.bin" ContentType="application/vnd.openxmlformats-officedocument.oleObject"/>
  <Override PartName="/ppt/embeddings/oleObject14.bin" ContentType="application/vnd.openxmlformats-officedocument.oleObject"/>
  <Override PartName="/ppt/embeddings/oleObject15.bin" ContentType="application/vnd.openxmlformats-officedocument.oleObject"/>
  <Override PartName="/ppt/embeddings/oleObject16.bin" ContentType="application/vnd.openxmlformats-officedocument.oleObject"/>
  <Override PartName="/ppt/embeddings/oleObject17.bin" ContentType="application/vnd.openxmlformats-officedocument.oleObject"/>
  <Override PartName="/ppt/embeddings/oleObject18.bin" ContentType="application/vnd.openxmlformats-officedocument.oleObject"/>
  <Override PartName="/ppt/embeddings/oleObject19.bin" ContentType="application/vnd.openxmlformats-officedocument.oleObject"/>
  <Override PartName="/ppt/embeddings/oleObject2.bin" ContentType="application/vnd.openxmlformats-officedocument.oleObject"/>
  <Override PartName="/ppt/embeddings/oleObject20.bin" ContentType="application/vnd.openxmlformats-officedocument.oleObject"/>
  <Override PartName="/ppt/embeddings/oleObject21.bin" ContentType="application/vnd.openxmlformats-officedocument.oleObject"/>
  <Override PartName="/ppt/embeddings/oleObject22.bin" ContentType="application/vnd.openxmlformats-officedocument.oleObject"/>
  <Override PartName="/ppt/embeddings/oleObject23.bin" ContentType="application/vnd.openxmlformats-officedocument.oleObject"/>
  <Override PartName="/ppt/embeddings/oleObject24.bin" ContentType="application/vnd.openxmlformats-officedocument.oleObject"/>
  <Override PartName="/ppt/embeddings/oleObject25.bin" ContentType="application/vnd.openxmlformats-officedocument.oleObject"/>
  <Override PartName="/ppt/embeddings/oleObject26.bin" ContentType="application/vnd.openxmlformats-officedocument.oleObject"/>
  <Override PartName="/ppt/embeddings/oleObject27.bin" ContentType="application/vnd.openxmlformats-officedocument.oleObject"/>
  <Override PartName="/ppt/embeddings/oleObject28.bin" ContentType="application/vnd.openxmlformats-officedocument.oleObject"/>
  <Override PartName="/ppt/embeddings/oleObject29.bin" ContentType="application/vnd.openxmlformats-officedocument.oleObject"/>
  <Override PartName="/ppt/embeddings/oleObject3.bin" ContentType="application/vnd.openxmlformats-officedocument.oleObject"/>
  <Override PartName="/ppt/embeddings/oleObject30.bin" ContentType="application/vnd.openxmlformats-officedocument.oleObject"/>
  <Override PartName="/ppt/embeddings/oleObject31.bin" ContentType="application/vnd.openxmlformats-officedocument.oleObject"/>
  <Override PartName="/ppt/embeddings/oleObject32.bin" ContentType="application/vnd.openxmlformats-officedocument.oleObject"/>
  <Override PartName="/ppt/embeddings/oleObject33.bin" ContentType="application/vnd.openxmlformats-officedocument.oleObject"/>
  <Override PartName="/ppt/embeddings/oleObject34.bin" ContentType="application/vnd.openxmlformats-officedocument.oleObject"/>
  <Override PartName="/ppt/embeddings/oleObject35.bin" ContentType="application/vnd.openxmlformats-officedocument.oleObject"/>
  <Override PartName="/ppt/embeddings/oleObject36.bin" ContentType="application/vnd.openxmlformats-officedocument.oleObject"/>
  <Override PartName="/ppt/embeddings/oleObject37.bin" ContentType="application/vnd.openxmlformats-officedocument.oleObject"/>
  <Override PartName="/ppt/embeddings/oleObject38.bin" ContentType="application/vnd.openxmlformats-officedocument.oleObject"/>
  <Override PartName="/ppt/embeddings/oleObject39.bin" ContentType="application/vnd.openxmlformats-officedocument.oleObject"/>
  <Override PartName="/ppt/embeddings/oleObject4.bin" ContentType="application/vnd.openxmlformats-officedocument.oleObject"/>
  <Override PartName="/ppt/embeddings/oleObject40.bin" ContentType="application/vnd.openxmlformats-officedocument.oleObject"/>
  <Override PartName="/ppt/embeddings/oleObject41.bin" ContentType="application/vnd.openxmlformats-officedocument.oleObject"/>
  <Override PartName="/ppt/embeddings/oleObject42.bin" ContentType="application/vnd.openxmlformats-officedocument.oleObject"/>
  <Override PartName="/ppt/embeddings/oleObject43.bin" ContentType="application/vnd.openxmlformats-officedocument.oleObject"/>
  <Override PartName="/ppt/embeddings/oleObject5.bin" ContentType="application/vnd.openxmlformats-officedocument.oleObject"/>
  <Override PartName="/ppt/embeddings/oleObject6.bin" ContentType="application/vnd.openxmlformats-officedocument.oleObject"/>
  <Override PartName="/ppt/embeddings/oleObject7.bin" ContentType="application/vnd.openxmlformats-officedocument.oleObject"/>
  <Override PartName="/ppt/embeddings/oleObject8.bin" ContentType="application/vnd.openxmlformats-officedocument.oleObject"/>
  <Override PartName="/ppt/embeddings/oleObject9.bin" ContentType="application/vnd.openxmlformats-officedocument.oleObject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  <p:sldMasterId id="2147483710" r:id="rId5"/>
    <p:sldMasterId id="2147483691" r:id="rId6"/>
    <p:sldMasterId id="2147483673" r:id="rId7"/>
    <p:sldMasterId id="2147483694" r:id="rId8"/>
  </p:sldMasterIdLst>
  <p:notesMasterIdLst>
    <p:notesMasterId r:id="rId18"/>
  </p:notesMasterIdLst>
  <p:handoutMasterIdLst>
    <p:handoutMasterId r:id="rId19"/>
  </p:handoutMasterIdLst>
  <p:sldIdLst>
    <p:sldId id="256" r:id="rId17"/>
    <p:sldId id="257" r:id="rId16"/>
    <p:sldId id="258" r:id="rId15"/>
    <p:sldId id="259" r:id="rId14"/>
    <p:sldId id="260" r:id="rId13"/>
    <p:sldId id="261" r:id="rId12"/>
    <p:sldId id="262" r:id="rId11"/>
    <p:sldId id="263" r:id="rId10"/>
    <p:sldId id="264" r:id="rId9"/>
    <p:sldId id="265" r:id="rId26"/>
  </p:sldIdLst>
  <p:sldSz cx="12192000" cy="6858000"/>
  <p:notesSz cx="6797675" cy="9926638"/>
  <p:custDataLst>
    <p:tags r:id="rId20"/>
  </p:custDataLst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Growth Kick-off" id="{00913B31-2E1B-4B0D-A73A-044F81C03ADF}">
          <p14:sldIdLst>
            <p14:sldId id="330"/>
            <p14:sldId id="2147474897"/>
            <p14:sldId id="2147474784"/>
            <p14:sldId id="2147474727"/>
            <p14:sldId id="2147474728"/>
            <p14:sldId id="2147474868"/>
            <p14:sldId id="2147474811"/>
            <p14:sldId id="2147474731"/>
            <p14:sldId id="2147474732"/>
          </p14:sldIdLst>
        </p14:section>
        <p14:section name="All Growth slides" id="{9C659CD6-5765-4293-B2FE-2D0AAE1E9AE2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4042" userDrawn="1">
          <p15:clr>
            <a:srgbClr val="A4A3A4"/>
          </p15:clr>
        </p15:guide>
        <p15:guide id="3" pos="166" userDrawn="1">
          <p15:clr>
            <a:srgbClr val="A4A3A4"/>
          </p15:clr>
        </p15:guide>
        <p15:guide id="4" orient="horz" pos="799" userDrawn="1">
          <p15:clr>
            <a:srgbClr val="A4A3A4"/>
          </p15:clr>
        </p15:guide>
        <p15:guide id="5" pos="7537" userDrawn="1">
          <p15:clr>
            <a:srgbClr val="A4A3A4"/>
          </p15:clr>
        </p15:guide>
        <p15:guide id="9" pos="3931" userDrawn="1">
          <p15:clr>
            <a:srgbClr val="A4A3A4"/>
          </p15:clr>
        </p15:guide>
        <p15:guide id="10" orient="horz" pos="1117" userDrawn="1">
          <p15:clr>
            <a:srgbClr val="A4A3A4"/>
          </p15:clr>
        </p15:guide>
        <p15:guide id="11" orient="horz" pos="2160" userDrawn="1">
          <p15:clr>
            <a:srgbClr val="A4A3A4"/>
          </p15:clr>
        </p15:guide>
        <p15:guide id="12" orient="horz" pos="2251" userDrawn="1">
          <p15:clr>
            <a:srgbClr val="A4A3A4"/>
          </p15:clr>
        </p15:guide>
        <p15:guide id="13" pos="374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  <p15:guide id="3" orient="horz" pos="3127" userDrawn="1">
          <p15:clr>
            <a:srgbClr val="A4A3A4"/>
          </p15:clr>
        </p15:guide>
        <p15:guide id="4" pos="2141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9D9D9"/>
    <a:srgbClr val="F7F7F7"/>
    <a:srgbClr val="1DB899"/>
    <a:srgbClr val="F6A320"/>
    <a:srgbClr val="C2E2B4"/>
    <a:srgbClr val="FEF3F2"/>
    <a:srgbClr val="68B445"/>
    <a:srgbClr val="F48179"/>
    <a:srgbClr val="0BBEEF"/>
    <a:srgbClr val="A4D48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Stijl, gemiddeld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Stijl, gemiddeld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Stijl, gemiddeld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Stijl, gemiddeld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Stijl, gemiddeld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313" autoAdjust="0"/>
    <p:restoredTop sz="86925" autoAdjust="0"/>
  </p:normalViewPr>
  <p:slideViewPr>
    <p:cSldViewPr snapToGrid="0">
      <p:cViewPr varScale="1">
        <p:scale>
          <a:sx n="68" d="100"/>
          <a:sy n="68" d="100"/>
        </p:scale>
        <p:origin x="1219" y="67"/>
      </p:cViewPr>
      <p:guideLst>
        <p:guide orient="horz" pos="4042"/>
        <p:guide pos="166"/>
        <p:guide orient="horz" pos="799"/>
        <p:guide pos="7537"/>
        <p:guide pos="3931"/>
        <p:guide orient="horz" pos="1117"/>
        <p:guide orient="horz" pos="2160"/>
        <p:guide orient="horz" pos="2251"/>
        <p:guide pos="3749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notesViewPr>
    <p:cSldViewPr snapToGrid="0">
      <p:cViewPr varScale="1">
        <p:scale>
          <a:sx n="66" d="100"/>
          <a:sy n="66" d="100"/>
        </p:scale>
        <p:origin x="0" y="0"/>
      </p:cViewPr>
      <p:guideLst>
        <p:guide orient="horz" pos="2880"/>
        <p:guide pos="2160"/>
        <p:guide orient="horz" pos="3127"/>
        <p:guide pos="2141"/>
      </p:guideLst>
    </p:cSldViewPr>
  </p:notes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slideMaster" Target="slideMasters/slideMaster4.xml"/><Relationship Id="rId8" Type="http://schemas.openxmlformats.org/officeDocument/2006/relationships/slideMaster" Target="slideMasters/slideMaster5.xml"/><Relationship Id="rId9" Type="http://schemas.openxmlformats.org/officeDocument/2006/relationships/slide" Target="slides/slide9.xml"/><Relationship Id="rId10" Type="http://schemas.openxmlformats.org/officeDocument/2006/relationships/slide" Target="slides/slide8.xml"/><Relationship Id="rId11" Type="http://schemas.openxmlformats.org/officeDocument/2006/relationships/slide" Target="slides/slide7.xml"/><Relationship Id="rId12" Type="http://schemas.openxmlformats.org/officeDocument/2006/relationships/slide" Target="slides/slide6.xml"/><Relationship Id="rId13" Type="http://schemas.openxmlformats.org/officeDocument/2006/relationships/slide" Target="slides/slide5.xml"/><Relationship Id="rId14" Type="http://schemas.openxmlformats.org/officeDocument/2006/relationships/slide" Target="slides/slide4.xml"/><Relationship Id="rId15" Type="http://schemas.openxmlformats.org/officeDocument/2006/relationships/slide" Target="slides/slide3.xml"/><Relationship Id="rId16" Type="http://schemas.openxmlformats.org/officeDocument/2006/relationships/slide" Target="slides/slide2.xml"/><Relationship Id="rId17" Type="http://schemas.openxmlformats.org/officeDocument/2006/relationships/slide" Target="slides/slide1.xml"/><Relationship Id="rId18" Type="http://schemas.openxmlformats.org/officeDocument/2006/relationships/notesMaster" Target="notesMasters/notesMaster1.xml"/><Relationship Id="rId19" Type="http://schemas.openxmlformats.org/officeDocument/2006/relationships/handoutMaster" Target="handoutMasters/handoutMaster1.xml"/><Relationship Id="rId20" Type="http://schemas.openxmlformats.org/officeDocument/2006/relationships/tags" Target="tags/tag1.xml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25" Type="http://schemas.microsoft.com/office/2016/11/relationships/changesInfo" Target="changesInfos/changesInfo1.xml"/><Relationship Id="rId26" Type="http://schemas.openxmlformats.org/officeDocument/2006/relationships/slide" Target="slides/slide1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urjen van der Werf" userId="b77cb24148bbd98a" providerId="LiveId" clId="{E7223C61-0C75-4C0A-BB2E-20CEBE87EFBE}"/>
    <pc:docChg chg="delSld modSection">
      <pc:chgData name="Jurjen van der Werf" userId="b77cb24148bbd98a" providerId="LiveId" clId="{E7223C61-0C75-4C0A-BB2E-20CEBE87EFBE}" dt="2026-02-17T17:44:57.350" v="3" actId="47"/>
      <pc:docMkLst>
        <pc:docMk/>
      </pc:docMkLst>
      <pc:sldChg chg="del">
        <pc:chgData name="Jurjen van der Werf" userId="b77cb24148bbd98a" providerId="LiveId" clId="{E7223C61-0C75-4C0A-BB2E-20CEBE87EFBE}" dt="2026-02-17T17:44:57.350" v="3" actId="47"/>
        <pc:sldMkLst>
          <pc:docMk/>
          <pc:sldMk cId="614538051" sldId="2147474650"/>
        </pc:sldMkLst>
      </pc:sldChg>
      <pc:sldChg chg="del">
        <pc:chgData name="Jurjen van der Werf" userId="b77cb24148bbd98a" providerId="LiveId" clId="{E7223C61-0C75-4C0A-BB2E-20CEBE87EFBE}" dt="2026-02-17T17:44:46.736" v="1" actId="47"/>
        <pc:sldMkLst>
          <pc:docMk/>
          <pc:sldMk cId="3803228211" sldId="2147474729"/>
        </pc:sldMkLst>
      </pc:sldChg>
      <pc:sldChg chg="del">
        <pc:chgData name="Jurjen van der Werf" userId="b77cb24148bbd98a" providerId="LiveId" clId="{E7223C61-0C75-4C0A-BB2E-20CEBE87EFBE}" dt="2026-02-17T17:44:50.178" v="2" actId="47"/>
        <pc:sldMkLst>
          <pc:docMk/>
          <pc:sldMk cId="2917132911" sldId="2147474730"/>
        </pc:sldMkLst>
      </pc:sldChg>
      <pc:sldChg chg="del">
        <pc:chgData name="Jurjen van der Werf" userId="b77cb24148bbd98a" providerId="LiveId" clId="{E7223C61-0C75-4C0A-BB2E-20CEBE87EFBE}" dt="2026-02-17T17:44:57.350" v="3" actId="47"/>
        <pc:sldMkLst>
          <pc:docMk/>
          <pc:sldMk cId="3285831038" sldId="2147474734"/>
        </pc:sldMkLst>
      </pc:sldChg>
      <pc:sldChg chg="del">
        <pc:chgData name="Jurjen van der Werf" userId="b77cb24148bbd98a" providerId="LiveId" clId="{E7223C61-0C75-4C0A-BB2E-20CEBE87EFBE}" dt="2026-02-17T17:44:57.350" v="3" actId="47"/>
        <pc:sldMkLst>
          <pc:docMk/>
          <pc:sldMk cId="3945046096" sldId="2147474774"/>
        </pc:sldMkLst>
      </pc:sldChg>
      <pc:sldChg chg="del">
        <pc:chgData name="Jurjen van der Werf" userId="b77cb24148bbd98a" providerId="LiveId" clId="{E7223C61-0C75-4C0A-BB2E-20CEBE87EFBE}" dt="2026-02-17T17:44:57.350" v="3" actId="47"/>
        <pc:sldMkLst>
          <pc:docMk/>
          <pc:sldMk cId="866906756" sldId="2147474791"/>
        </pc:sldMkLst>
      </pc:sldChg>
      <pc:sldChg chg="del">
        <pc:chgData name="Jurjen van der Werf" userId="b77cb24148bbd98a" providerId="LiveId" clId="{E7223C61-0C75-4C0A-BB2E-20CEBE87EFBE}" dt="2026-02-17T17:44:57.350" v="3" actId="47"/>
        <pc:sldMkLst>
          <pc:docMk/>
          <pc:sldMk cId="168485231" sldId="2147474792"/>
        </pc:sldMkLst>
      </pc:sldChg>
      <pc:sldChg chg="del">
        <pc:chgData name="Jurjen van der Werf" userId="b77cb24148bbd98a" providerId="LiveId" clId="{E7223C61-0C75-4C0A-BB2E-20CEBE87EFBE}" dt="2026-02-17T17:44:57.350" v="3" actId="47"/>
        <pc:sldMkLst>
          <pc:docMk/>
          <pc:sldMk cId="610001451" sldId="2147474793"/>
        </pc:sldMkLst>
      </pc:sldChg>
      <pc:sldChg chg="del">
        <pc:chgData name="Jurjen van der Werf" userId="b77cb24148bbd98a" providerId="LiveId" clId="{E7223C61-0C75-4C0A-BB2E-20CEBE87EFBE}" dt="2026-02-17T17:44:57.350" v="3" actId="47"/>
        <pc:sldMkLst>
          <pc:docMk/>
          <pc:sldMk cId="682905484" sldId="2147474795"/>
        </pc:sldMkLst>
      </pc:sldChg>
      <pc:sldChg chg="del">
        <pc:chgData name="Jurjen van der Werf" userId="b77cb24148bbd98a" providerId="LiveId" clId="{E7223C61-0C75-4C0A-BB2E-20CEBE87EFBE}" dt="2026-02-17T17:44:57.350" v="3" actId="47"/>
        <pc:sldMkLst>
          <pc:docMk/>
          <pc:sldMk cId="321897149" sldId="2147474813"/>
        </pc:sldMkLst>
      </pc:sldChg>
      <pc:sldChg chg="del">
        <pc:chgData name="Jurjen van der Werf" userId="b77cb24148bbd98a" providerId="LiveId" clId="{E7223C61-0C75-4C0A-BB2E-20CEBE87EFBE}" dt="2026-02-17T17:44:57.350" v="3" actId="47"/>
        <pc:sldMkLst>
          <pc:docMk/>
          <pc:sldMk cId="204413" sldId="2147474818"/>
        </pc:sldMkLst>
      </pc:sldChg>
      <pc:sldChg chg="del">
        <pc:chgData name="Jurjen van der Werf" userId="b77cb24148bbd98a" providerId="LiveId" clId="{E7223C61-0C75-4C0A-BB2E-20CEBE87EFBE}" dt="2026-02-17T17:44:57.350" v="3" actId="47"/>
        <pc:sldMkLst>
          <pc:docMk/>
          <pc:sldMk cId="982350234" sldId="2147474822"/>
        </pc:sldMkLst>
      </pc:sldChg>
      <pc:sldChg chg="del">
        <pc:chgData name="Jurjen van der Werf" userId="b77cb24148bbd98a" providerId="LiveId" clId="{E7223C61-0C75-4C0A-BB2E-20CEBE87EFBE}" dt="2026-02-17T17:44:57.350" v="3" actId="47"/>
        <pc:sldMkLst>
          <pc:docMk/>
          <pc:sldMk cId="2800079606" sldId="2147474825"/>
        </pc:sldMkLst>
      </pc:sldChg>
      <pc:sldChg chg="del">
        <pc:chgData name="Jurjen van der Werf" userId="b77cb24148bbd98a" providerId="LiveId" clId="{E7223C61-0C75-4C0A-BB2E-20CEBE87EFBE}" dt="2026-02-17T17:44:57.350" v="3" actId="47"/>
        <pc:sldMkLst>
          <pc:docMk/>
          <pc:sldMk cId="3743600200" sldId="2147474827"/>
        </pc:sldMkLst>
      </pc:sldChg>
      <pc:sldChg chg="del">
        <pc:chgData name="Jurjen van der Werf" userId="b77cb24148bbd98a" providerId="LiveId" clId="{E7223C61-0C75-4C0A-BB2E-20CEBE87EFBE}" dt="2026-02-17T17:44:57.350" v="3" actId="47"/>
        <pc:sldMkLst>
          <pc:docMk/>
          <pc:sldMk cId="294306829" sldId="2147474830"/>
        </pc:sldMkLst>
      </pc:sldChg>
      <pc:sldChg chg="del">
        <pc:chgData name="Jurjen van der Werf" userId="b77cb24148bbd98a" providerId="LiveId" clId="{E7223C61-0C75-4C0A-BB2E-20CEBE87EFBE}" dt="2026-02-17T17:44:57.350" v="3" actId="47"/>
        <pc:sldMkLst>
          <pc:docMk/>
          <pc:sldMk cId="2774158065" sldId="2147474831"/>
        </pc:sldMkLst>
      </pc:sldChg>
      <pc:sldChg chg="del">
        <pc:chgData name="Jurjen van der Werf" userId="b77cb24148bbd98a" providerId="LiveId" clId="{E7223C61-0C75-4C0A-BB2E-20CEBE87EFBE}" dt="2026-02-17T17:44:57.350" v="3" actId="47"/>
        <pc:sldMkLst>
          <pc:docMk/>
          <pc:sldMk cId="152955253" sldId="2147474839"/>
        </pc:sldMkLst>
      </pc:sldChg>
      <pc:sldChg chg="del">
        <pc:chgData name="Jurjen van der Werf" userId="b77cb24148bbd98a" providerId="LiveId" clId="{E7223C61-0C75-4C0A-BB2E-20CEBE87EFBE}" dt="2026-02-17T17:44:57.350" v="3" actId="47"/>
        <pc:sldMkLst>
          <pc:docMk/>
          <pc:sldMk cId="3720967925" sldId="2147474846"/>
        </pc:sldMkLst>
      </pc:sldChg>
      <pc:sldChg chg="del">
        <pc:chgData name="Jurjen van der Werf" userId="b77cb24148bbd98a" providerId="LiveId" clId="{E7223C61-0C75-4C0A-BB2E-20CEBE87EFBE}" dt="2026-02-17T17:44:43.288" v="0" actId="47"/>
        <pc:sldMkLst>
          <pc:docMk/>
          <pc:sldMk cId="3508376233" sldId="2147474849"/>
        </pc:sldMkLst>
      </pc:sldChg>
      <pc:sldChg chg="del">
        <pc:chgData name="Jurjen van der Werf" userId="b77cb24148bbd98a" providerId="LiveId" clId="{E7223C61-0C75-4C0A-BB2E-20CEBE87EFBE}" dt="2026-02-17T17:44:57.350" v="3" actId="47"/>
        <pc:sldMkLst>
          <pc:docMk/>
          <pc:sldMk cId="2801442552" sldId="2147474858"/>
        </pc:sldMkLst>
      </pc:sldChg>
      <pc:sldChg chg="del">
        <pc:chgData name="Jurjen van der Werf" userId="b77cb24148bbd98a" providerId="LiveId" clId="{E7223C61-0C75-4C0A-BB2E-20CEBE87EFBE}" dt="2026-02-17T17:44:57.350" v="3" actId="47"/>
        <pc:sldMkLst>
          <pc:docMk/>
          <pc:sldMk cId="2686024666" sldId="2147474859"/>
        </pc:sldMkLst>
      </pc:sldChg>
      <pc:sldChg chg="del">
        <pc:chgData name="Jurjen van der Werf" userId="b77cb24148bbd98a" providerId="LiveId" clId="{E7223C61-0C75-4C0A-BB2E-20CEBE87EFBE}" dt="2026-02-17T17:44:57.350" v="3" actId="47"/>
        <pc:sldMkLst>
          <pc:docMk/>
          <pc:sldMk cId="3578563758" sldId="2147474861"/>
        </pc:sldMkLst>
      </pc:sldChg>
      <pc:sldChg chg="del">
        <pc:chgData name="Jurjen van der Werf" userId="b77cb24148bbd98a" providerId="LiveId" clId="{E7223C61-0C75-4C0A-BB2E-20CEBE87EFBE}" dt="2026-02-17T17:44:57.350" v="3" actId="47"/>
        <pc:sldMkLst>
          <pc:docMk/>
          <pc:sldMk cId="1673807293" sldId="2147474869"/>
        </pc:sldMkLst>
      </pc:sldChg>
      <pc:sldChg chg="del">
        <pc:chgData name="Jurjen van der Werf" userId="b77cb24148bbd98a" providerId="LiveId" clId="{E7223C61-0C75-4C0A-BB2E-20CEBE87EFBE}" dt="2026-02-17T17:44:57.350" v="3" actId="47"/>
        <pc:sldMkLst>
          <pc:docMk/>
          <pc:sldMk cId="430030377" sldId="2147474870"/>
        </pc:sldMkLst>
      </pc:sldChg>
      <pc:sldChg chg="del">
        <pc:chgData name="Jurjen van der Werf" userId="b77cb24148bbd98a" providerId="LiveId" clId="{E7223C61-0C75-4C0A-BB2E-20CEBE87EFBE}" dt="2026-02-17T17:44:57.350" v="3" actId="47"/>
        <pc:sldMkLst>
          <pc:docMk/>
          <pc:sldMk cId="976801072" sldId="2147474873"/>
        </pc:sldMkLst>
      </pc:sldChg>
      <pc:sldChg chg="del">
        <pc:chgData name="Jurjen van der Werf" userId="b77cb24148bbd98a" providerId="LiveId" clId="{E7223C61-0C75-4C0A-BB2E-20CEBE87EFBE}" dt="2026-02-17T17:44:57.350" v="3" actId="47"/>
        <pc:sldMkLst>
          <pc:docMk/>
          <pc:sldMk cId="613430348" sldId="2147474874"/>
        </pc:sldMkLst>
      </pc:sldChg>
      <pc:sldChg chg="del">
        <pc:chgData name="Jurjen van der Werf" userId="b77cb24148bbd98a" providerId="LiveId" clId="{E7223C61-0C75-4C0A-BB2E-20CEBE87EFBE}" dt="2026-02-17T17:44:57.350" v="3" actId="47"/>
        <pc:sldMkLst>
          <pc:docMk/>
          <pc:sldMk cId="2377526072" sldId="2147474875"/>
        </pc:sldMkLst>
      </pc:sldChg>
      <pc:sldChg chg="del">
        <pc:chgData name="Jurjen van der Werf" userId="b77cb24148bbd98a" providerId="LiveId" clId="{E7223C61-0C75-4C0A-BB2E-20CEBE87EFBE}" dt="2026-02-17T17:44:57.350" v="3" actId="47"/>
        <pc:sldMkLst>
          <pc:docMk/>
          <pc:sldMk cId="409653822" sldId="2147474879"/>
        </pc:sldMkLst>
      </pc:sldChg>
      <pc:sldChg chg="del">
        <pc:chgData name="Jurjen van der Werf" userId="b77cb24148bbd98a" providerId="LiveId" clId="{E7223C61-0C75-4C0A-BB2E-20CEBE87EFBE}" dt="2026-02-17T17:44:57.350" v="3" actId="47"/>
        <pc:sldMkLst>
          <pc:docMk/>
          <pc:sldMk cId="829968276" sldId="2147474882"/>
        </pc:sldMkLst>
      </pc:sldChg>
      <pc:sldChg chg="del">
        <pc:chgData name="Jurjen van der Werf" userId="b77cb24148bbd98a" providerId="LiveId" clId="{E7223C61-0C75-4C0A-BB2E-20CEBE87EFBE}" dt="2026-02-17T17:44:57.350" v="3" actId="47"/>
        <pc:sldMkLst>
          <pc:docMk/>
          <pc:sldMk cId="1745885426" sldId="2147474885"/>
        </pc:sldMkLst>
      </pc:sldChg>
      <pc:sldChg chg="del">
        <pc:chgData name="Jurjen van der Werf" userId="b77cb24148bbd98a" providerId="LiveId" clId="{E7223C61-0C75-4C0A-BB2E-20CEBE87EFBE}" dt="2026-02-17T17:44:57.350" v="3" actId="47"/>
        <pc:sldMkLst>
          <pc:docMk/>
          <pc:sldMk cId="3934247904" sldId="2147474898"/>
        </pc:sldMkLst>
      </pc:sldChg>
      <pc:sldChg chg="del">
        <pc:chgData name="Jurjen van der Werf" userId="b77cb24148bbd98a" providerId="LiveId" clId="{E7223C61-0C75-4C0A-BB2E-20CEBE87EFBE}" dt="2026-02-17T17:44:57.350" v="3" actId="47"/>
        <pc:sldMkLst>
          <pc:docMk/>
          <pc:sldMk cId="1960596719" sldId="2147474899"/>
        </pc:sldMkLst>
      </pc:sldChg>
      <pc:sldChg chg="del">
        <pc:chgData name="Jurjen van der Werf" userId="b77cb24148bbd98a" providerId="LiveId" clId="{E7223C61-0C75-4C0A-BB2E-20CEBE87EFBE}" dt="2026-02-17T17:44:57.350" v="3" actId="47"/>
        <pc:sldMkLst>
          <pc:docMk/>
          <pc:sldMk cId="921978935" sldId="2147474900"/>
        </pc:sldMkLst>
      </pc:sldChg>
      <pc:sldChg chg="del">
        <pc:chgData name="Jurjen van der Werf" userId="b77cb24148bbd98a" providerId="LiveId" clId="{E7223C61-0C75-4C0A-BB2E-20CEBE87EFBE}" dt="2026-02-17T17:44:57.350" v="3" actId="47"/>
        <pc:sldMkLst>
          <pc:docMk/>
          <pc:sldMk cId="3776396208" sldId="2147474902"/>
        </pc:sldMkLst>
      </pc:sldChg>
    </pc:docChg>
  </pc:docChgLst>
</pc:chgInfo>
</file>

<file path=ppt/charts/_rels/chart1.xml.rels><?xml version='1.0' encoding='UTF-8' standalone='yes'?>
<Relationships xmlns="http://schemas.openxmlformats.org/package/2006/relationships"><Relationship Id="rId1" Type="http://schemas.openxmlformats.org/officeDocument/2006/relationships/package" Target="../embeddings/Microsoft_Excel_Sheet1.xlsx"/></Relationships>
</file>

<file path=ppt/charts/_rels/chart10.xml.rels><?xml version='1.0' encoding='UTF-8' standalone='yes'?>
<Relationships xmlns="http://schemas.openxmlformats.org/package/2006/relationships"><Relationship Id="rId1" Type="http://schemas.openxmlformats.org/officeDocument/2006/relationships/package" Target="../embeddings/Microsoft_Excel_Sheet10.xlsx"/></Relationships>
</file>

<file path=ppt/charts/_rels/chart11.xml.rels><?xml version='1.0' encoding='UTF-8' standalone='yes'?>
<Relationships xmlns="http://schemas.openxmlformats.org/package/2006/relationships"><Relationship Id="rId1" Type="http://schemas.openxmlformats.org/officeDocument/2006/relationships/package" Target="../embeddings/Microsoft_Excel_Sheet11.xlsx"/></Relationships>
</file>

<file path=ppt/charts/_rels/chart12.xml.rels><?xml version='1.0' encoding='UTF-8' standalone='yes'?>
<Relationships xmlns="http://schemas.openxmlformats.org/package/2006/relationships"><Relationship Id="rId1" Type="http://schemas.openxmlformats.org/officeDocument/2006/relationships/package" Target="../embeddings/Microsoft_Excel_Sheet12.xlsx"/></Relationships>
</file>

<file path=ppt/charts/_rels/chart13.xml.rels><?xml version='1.0' encoding='UTF-8' standalone='yes'?>
<Relationships xmlns="http://schemas.openxmlformats.org/package/2006/relationships"><Relationship Id="rId1" Type="http://schemas.openxmlformats.org/officeDocument/2006/relationships/package" Target="../embeddings/Microsoft_Excel_Sheet13.xlsx"/></Relationships>
</file>

<file path=ppt/charts/_rels/chart14.xml.rels><?xml version='1.0' encoding='UTF-8' standalone='yes'?>
<Relationships xmlns="http://schemas.openxmlformats.org/package/2006/relationships"><Relationship Id="rId1" Type="http://schemas.openxmlformats.org/officeDocument/2006/relationships/package" Target="../embeddings/Microsoft_Excel_Sheet14.xlsx"/></Relationships>
</file>

<file path=ppt/charts/_rels/chart15.xml.rels><?xml version='1.0' encoding='UTF-8' standalone='yes'?>
<Relationships xmlns="http://schemas.openxmlformats.org/package/2006/relationships"><Relationship Id="rId1" Type="http://schemas.openxmlformats.org/officeDocument/2006/relationships/package" Target="../embeddings/Microsoft_Excel_Sheet15.xlsx"/></Relationships>
</file>

<file path=ppt/charts/_rels/chart16.xml.rels><?xml version='1.0' encoding='UTF-8' standalone='yes'?>
<Relationships xmlns="http://schemas.openxmlformats.org/package/2006/relationships"><Relationship Id="rId1" Type="http://schemas.openxmlformats.org/officeDocument/2006/relationships/package" Target="../embeddings/Microsoft_Excel_Sheet16.xlsx"/></Relationships>
</file>

<file path=ppt/charts/_rels/chart17.xml.rels><?xml version='1.0' encoding='UTF-8' standalone='yes'?>
<Relationships xmlns="http://schemas.openxmlformats.org/package/2006/relationships"><Relationship Id="rId1" Type="http://schemas.openxmlformats.org/officeDocument/2006/relationships/package" Target="../embeddings/Microsoft_Excel_Sheet17.xlsx"/></Relationships>
</file>

<file path=ppt/charts/_rels/chart18.xml.rels><?xml version='1.0' encoding='UTF-8' standalone='yes'?>
<Relationships xmlns="http://schemas.openxmlformats.org/package/2006/relationships"><Relationship Id="rId1" Type="http://schemas.openxmlformats.org/officeDocument/2006/relationships/package" Target="../embeddings/Microsoft_Excel_Sheet18.xlsx"/></Relationships>
</file>

<file path=ppt/charts/_rels/chart19.xml.rels><?xml version='1.0' encoding='UTF-8' standalone='yes'?>
<Relationships xmlns="http://schemas.openxmlformats.org/package/2006/relationships"><Relationship Id="rId1" Type="http://schemas.openxmlformats.org/officeDocument/2006/relationships/package" Target="../embeddings/Microsoft_Excel_Sheet19.xlsx"/></Relationships>
</file>

<file path=ppt/charts/_rels/chart2.xml.rels><?xml version='1.0' encoding='UTF-8' standalone='yes'?>
<Relationships xmlns="http://schemas.openxmlformats.org/package/2006/relationships"><Relationship Id="rId1" Type="http://schemas.openxmlformats.org/officeDocument/2006/relationships/package" Target="../embeddings/Microsoft_Excel_Sheet2.xlsx"/></Relationships>
</file>

<file path=ppt/charts/_rels/chart20.xml.rels><?xml version='1.0' encoding='UTF-8' standalone='yes'?>
<Relationships xmlns="http://schemas.openxmlformats.org/package/2006/relationships"><Relationship Id="rId1" Type="http://schemas.openxmlformats.org/officeDocument/2006/relationships/package" Target="../embeddings/Microsoft_Excel_Sheet20.xlsx"/></Relationships>
</file>

<file path=ppt/charts/_rels/chart21.xml.rels><?xml version='1.0' encoding='UTF-8' standalone='yes'?>
<Relationships xmlns="http://schemas.openxmlformats.org/package/2006/relationships"><Relationship Id="rId1" Type="http://schemas.openxmlformats.org/officeDocument/2006/relationships/package" Target="../embeddings/Microsoft_Excel_Sheet21.xlsx"/></Relationships>
</file>

<file path=ppt/charts/_rels/chart22.xml.rels><?xml version='1.0' encoding='UTF-8' standalone='yes'?>
<Relationships xmlns="http://schemas.openxmlformats.org/package/2006/relationships"><Relationship Id="rId1" Type="http://schemas.openxmlformats.org/officeDocument/2006/relationships/package" Target="../embeddings/Microsoft_Excel_Sheet22.xlsx"/></Relationships>
</file>

<file path=ppt/charts/_rels/chart23.xml.rels><?xml version='1.0' encoding='UTF-8' standalone='yes'?>
<Relationships xmlns="http://schemas.openxmlformats.org/package/2006/relationships"><Relationship Id="rId1" Type="http://schemas.openxmlformats.org/officeDocument/2006/relationships/package" Target="../embeddings/Microsoft_Excel_Sheet23.xlsx"/></Relationships>
</file>

<file path=ppt/charts/_rels/chart24.xml.rels><?xml version='1.0' encoding='UTF-8' standalone='yes'?>
<Relationships xmlns="http://schemas.openxmlformats.org/package/2006/relationships"><Relationship Id="rId1" Type="http://schemas.openxmlformats.org/officeDocument/2006/relationships/package" Target="../embeddings/Microsoft_Excel_Sheet24.xlsx"/></Relationships>
</file>

<file path=ppt/charts/_rels/chart25.xml.rels><?xml version='1.0' encoding='UTF-8' standalone='yes'?>
<Relationships xmlns="http://schemas.openxmlformats.org/package/2006/relationships"><Relationship Id="rId1" Type="http://schemas.openxmlformats.org/officeDocument/2006/relationships/package" Target="../embeddings/Microsoft_Excel_Sheet25.xlsx"/></Relationships>
</file>

<file path=ppt/charts/_rels/chart26.xml.rels><?xml version='1.0' encoding='UTF-8' standalone='yes'?>
<Relationships xmlns="http://schemas.openxmlformats.org/package/2006/relationships"><Relationship Id="rId1" Type="http://schemas.openxmlformats.org/officeDocument/2006/relationships/package" Target="../embeddings/Microsoft_Excel_Sheet26.xlsx"/></Relationships>
</file>

<file path=ppt/charts/_rels/chart27.xml.rels><?xml version='1.0' encoding='UTF-8' standalone='yes'?>
<Relationships xmlns="http://schemas.openxmlformats.org/package/2006/relationships"><Relationship Id="rId1" Type="http://schemas.openxmlformats.org/officeDocument/2006/relationships/package" Target="../embeddings/Microsoft_Excel_Sheet27.xlsx"/></Relationships>
</file>

<file path=ppt/charts/_rels/chart28.xml.rels><?xml version='1.0' encoding='UTF-8' standalone='yes'?>
<Relationships xmlns="http://schemas.openxmlformats.org/package/2006/relationships"><Relationship Id="rId1" Type="http://schemas.openxmlformats.org/officeDocument/2006/relationships/package" Target="../embeddings/Microsoft_Excel_Sheet28.xlsx"/></Relationships>
</file>

<file path=ppt/charts/_rels/chart29.xml.rels><?xml version='1.0' encoding='UTF-8' standalone='yes'?>
<Relationships xmlns="http://schemas.openxmlformats.org/package/2006/relationships"><Relationship Id="rId1" Type="http://schemas.openxmlformats.org/officeDocument/2006/relationships/package" Target="../embeddings/Microsoft_Excel_Sheet29.xlsx"/></Relationships>
</file>

<file path=ppt/charts/_rels/chart3.xml.rels><?xml version='1.0' encoding='UTF-8' standalone='yes'?>
<Relationships xmlns="http://schemas.openxmlformats.org/package/2006/relationships"><Relationship Id="rId1" Type="http://schemas.openxmlformats.org/officeDocument/2006/relationships/package" Target="../embeddings/Microsoft_Excel_Sheet3.xlsx"/></Relationships>
</file>

<file path=ppt/charts/_rels/chart30.xml.rels><?xml version='1.0' encoding='UTF-8' standalone='yes'?>
<Relationships xmlns="http://schemas.openxmlformats.org/package/2006/relationships"><Relationship Id="rId1" Type="http://schemas.openxmlformats.org/officeDocument/2006/relationships/package" Target="../embeddings/Microsoft_Excel_Sheet30.xlsx"/></Relationships>
</file>

<file path=ppt/charts/_rels/chart31.xml.rels><?xml version='1.0' encoding='UTF-8' standalone='yes'?>
<Relationships xmlns="http://schemas.openxmlformats.org/package/2006/relationships"><Relationship Id="rId1" Type="http://schemas.openxmlformats.org/officeDocument/2006/relationships/package" Target="../embeddings/Microsoft_Excel_Sheet31.xlsx"/></Relationships>
</file>

<file path=ppt/charts/_rels/chart32.xml.rels><?xml version='1.0' encoding='UTF-8' standalone='yes'?>
<Relationships xmlns="http://schemas.openxmlformats.org/package/2006/relationships"><Relationship Id="rId1" Type="http://schemas.openxmlformats.org/officeDocument/2006/relationships/package" Target="../embeddings/Microsoft_Excel_Sheet32.xlsx"/></Relationships>
</file>

<file path=ppt/charts/_rels/chart33.xml.rels><?xml version='1.0' encoding='UTF-8' standalone='yes'?>
<Relationships xmlns="http://schemas.openxmlformats.org/package/2006/relationships"><Relationship Id="rId1" Type="http://schemas.openxmlformats.org/officeDocument/2006/relationships/package" Target="../embeddings/Microsoft_Excel_Sheet33.xlsx"/></Relationships>
</file>

<file path=ppt/charts/_rels/chart34.xml.rels><?xml version='1.0' encoding='UTF-8' standalone='yes'?>
<Relationships xmlns="http://schemas.openxmlformats.org/package/2006/relationships"><Relationship Id="rId1" Type="http://schemas.openxmlformats.org/officeDocument/2006/relationships/package" Target="../embeddings/Microsoft_Excel_Sheet34.xlsx"/></Relationships>
</file>

<file path=ppt/charts/_rels/chart4.xml.rels><?xml version='1.0' encoding='UTF-8' standalone='yes'?>
<Relationships xmlns="http://schemas.openxmlformats.org/package/2006/relationships"><Relationship Id="rId1" Type="http://schemas.openxmlformats.org/officeDocument/2006/relationships/package" Target="../embeddings/Microsoft_Excel_Sheet4.xlsx"/></Relationships>
</file>

<file path=ppt/charts/_rels/chart5.xml.rels><?xml version='1.0' encoding='UTF-8' standalone='yes'?>
<Relationships xmlns="http://schemas.openxmlformats.org/package/2006/relationships"><Relationship Id="rId1" Type="http://schemas.openxmlformats.org/officeDocument/2006/relationships/package" Target="../embeddings/Microsoft_Excel_Sheet5.xlsx"/></Relationships>
</file>

<file path=ppt/charts/_rels/chart6.xml.rels><?xml version='1.0' encoding='UTF-8' standalone='yes'?>
<Relationships xmlns="http://schemas.openxmlformats.org/package/2006/relationships"><Relationship Id="rId1" Type="http://schemas.openxmlformats.org/officeDocument/2006/relationships/package" Target="../embeddings/Microsoft_Excel_Sheet6.xlsx"/></Relationships>
</file>

<file path=ppt/charts/_rels/chart7.xml.rels><?xml version='1.0' encoding='UTF-8' standalone='yes'?>
<Relationships xmlns="http://schemas.openxmlformats.org/package/2006/relationships"><Relationship Id="rId1" Type="http://schemas.openxmlformats.org/officeDocument/2006/relationships/package" Target="../embeddings/Microsoft_Excel_Sheet7.xlsx"/></Relationships>
</file>

<file path=ppt/charts/_rels/chart8.xml.rels><?xml version='1.0' encoding='UTF-8' standalone='yes'?>
<Relationships xmlns="http://schemas.openxmlformats.org/package/2006/relationships"><Relationship Id="rId1" Type="http://schemas.openxmlformats.org/officeDocument/2006/relationships/package" Target="../embeddings/Microsoft_Excel_Sheet8.xlsx"/></Relationships>
</file>

<file path=ppt/charts/_rels/chart9.xml.rels><?xml version='1.0' encoding='UTF-8' standalone='yes'?>
<Relationships xmlns="http://schemas.openxmlformats.org/package/2006/relationships"><Relationship Id="rId1" Type="http://schemas.openxmlformats.org/officeDocument/2006/relationships/package" Target="../embeddings/Microsoft_Excel_Sheet9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000" b="1">
                <a:latin typeface="Aptos"/>
              </a:defRPr>
            </a:pPr>
            <a:r>
              <a:t>% by Product Type</a:t>
            </a:r>
          </a:p>
        </c:rich>
      </c:tx>
      <c:layout/>
      <c:overlay val="0"/>
    </c:title>
    <c:autoTitleDeleted val="0"/>
    <c:plotArea>
      <c:barChart>
        <c:barDir val="col"/>
        <c:grouping val="percentStacked"/>
        <c:ser>
          <c:idx val="0"/>
          <c:order val="0"/>
          <c:tx>
            <c:strRef>
              <c:f>Sheet1!$B$1</c:f>
              <c:strCache>
                <c:ptCount val="1"/>
                <c:pt idx="0">
                  <c:v>Pure Juices</c:v>
                </c:pt>
              </c:strCache>
            </c:strRef>
          </c:tx>
          <c:spPr>
            <a:solidFill>
              <a:srgbClr val="FF6B35"/>
            </a:solidFill>
          </c:spPr>
          <c:cat>
            <c:strRef>
              <c:f>Sheet1!$A$2:$A$8</c:f>
              <c:strCache>
                <c:ptCount val="7"/>
                <c:pt idx="0">
                  <c:v>Aldi</c:v>
                </c:pt>
                <c:pt idx="1">
                  <c:v>Lidl</c:v>
                </c:pt>
                <c:pt idx="2">
                  <c:v>M&amp;S</c:v>
                </c:pt>
                <c:pt idx="3">
                  <c:v>Sainsbury's</c:v>
                </c:pt>
                <c:pt idx="4">
                  <c:v>Tesco</c:v>
                </c:pt>
                <c:pt idx="5">
                  <c:v>Tesco Express</c:v>
                </c:pt>
                <c:pt idx="6">
                  <c:v>Waitrose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33.333333333333336</c:v>
                </c:pt>
                <c:pt idx="1">
                  <c:v>33.333333333333336</c:v>
                </c:pt>
                <c:pt idx="2">
                  <c:v>33.333333333333336</c:v>
                </c:pt>
                <c:pt idx="3">
                  <c:v>33.333333333333336</c:v>
                </c:pt>
                <c:pt idx="4">
                  <c:v>33.333333333333336</c:v>
                </c:pt>
                <c:pt idx="5">
                  <c:v>33.333333333333336</c:v>
                </c:pt>
                <c:pt idx="6">
                  <c:v>33.333333333333336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Smoothies</c:v>
                </c:pt>
              </c:strCache>
            </c:strRef>
          </c:tx>
          <c:spPr>
            <a:solidFill>
              <a:srgbClr val="004E89"/>
            </a:solidFill>
          </c:spPr>
          <c:cat>
            <c:strRef>
              <c:f>Sheet1!$A$2:$A$8</c:f>
              <c:strCache>
                <c:ptCount val="7"/>
                <c:pt idx="0">
                  <c:v>Aldi</c:v>
                </c:pt>
                <c:pt idx="1">
                  <c:v>Lidl</c:v>
                </c:pt>
                <c:pt idx="2">
                  <c:v>M&amp;S</c:v>
                </c:pt>
                <c:pt idx="3">
                  <c:v>Sainsbury's</c:v>
                </c:pt>
                <c:pt idx="4">
                  <c:v>Tesco</c:v>
                </c:pt>
                <c:pt idx="5">
                  <c:v>Tesco Express</c:v>
                </c:pt>
                <c:pt idx="6">
                  <c:v>Waitrose</c:v>
                </c:pt>
              </c:strCache>
            </c:strRef>
          </c:cat>
          <c:val>
            <c:numRef>
              <c:f>Sheet1!$C$2:$C$8</c:f>
              <c:numCache>
                <c:formatCode>General</c:formatCode>
                <c:ptCount val="7"/>
                <c:pt idx="0">
                  <c:v>33.333333333333336</c:v>
                </c:pt>
                <c:pt idx="1">
                  <c:v>33.333333333333336</c:v>
                </c:pt>
                <c:pt idx="2">
                  <c:v>33.333333333333336</c:v>
                </c:pt>
                <c:pt idx="3">
                  <c:v>33.333333333333336</c:v>
                </c:pt>
                <c:pt idx="4">
                  <c:v>33.333333333333336</c:v>
                </c:pt>
                <c:pt idx="5">
                  <c:v>33.333333333333336</c:v>
                </c:pt>
                <c:pt idx="6">
                  <c:v>33.333333333333336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Shots</c:v>
                </c:pt>
              </c:strCache>
            </c:strRef>
          </c:tx>
          <c:spPr>
            <a:solidFill>
              <a:srgbClr val="F7B801"/>
            </a:solidFill>
          </c:spPr>
          <c:cat>
            <c:strRef>
              <c:f>Sheet1!$A$2:$A$8</c:f>
              <c:strCache>
                <c:ptCount val="7"/>
                <c:pt idx="0">
                  <c:v>Aldi</c:v>
                </c:pt>
                <c:pt idx="1">
                  <c:v>Lidl</c:v>
                </c:pt>
                <c:pt idx="2">
                  <c:v>M&amp;S</c:v>
                </c:pt>
                <c:pt idx="3">
                  <c:v>Sainsbury's</c:v>
                </c:pt>
                <c:pt idx="4">
                  <c:v>Tesco</c:v>
                </c:pt>
                <c:pt idx="5">
                  <c:v>Tesco Express</c:v>
                </c:pt>
                <c:pt idx="6">
                  <c:v>Waitrose</c:v>
                </c:pt>
              </c:strCache>
            </c:strRef>
          </c:cat>
          <c:val>
            <c:numRef>
              <c:f>Sheet1!$D$2:$D$8</c:f>
              <c:numCache>
                <c:formatCode>General</c:formatCode>
                <c:ptCount val="7"/>
                <c:pt idx="0">
                  <c:v>33.333333333333336</c:v>
                </c:pt>
                <c:pt idx="1">
                  <c:v>33.333333333333336</c:v>
                </c:pt>
                <c:pt idx="2">
                  <c:v>33.333333333333336</c:v>
                </c:pt>
                <c:pt idx="3">
                  <c:v>33.333333333333336</c:v>
                </c:pt>
                <c:pt idx="4">
                  <c:v>33.333333333333336</c:v>
                </c:pt>
                <c:pt idx="5">
                  <c:v>33.333333333333336</c:v>
                </c:pt>
                <c:pt idx="6">
                  <c:v>33.333333333333336</c:v>
                </c:pt>
              </c:numCache>
            </c:numRef>
          </c:val>
        </c:ser>
        <c:overlap val="100"/>
        <c:axId val="-2068027336"/>
        <c:axId val="-2113994440"/>
      </c:barChart>
      <c:catAx>
        <c:axId val="-2068027336"/>
        <c:scaling>
          <c:orientation val="minMax"/>
        </c:scaling>
        <c:delete val="0"/>
        <c:axPos val="b"/>
        <c:majorTickMark val="out"/>
        <c:minorTickMark val="none"/>
        <c:tickLblPos val="nextTo"/>
        <c:txPr>
          <a:bodyPr/>
          <a:lstStyle/>
          <a:p>
            <a:pPr>
              <a:defRPr sz="1000">
                <a:latin typeface="Aptos"/>
              </a:defRPr>
            </a:pPr>
          </a:p>
        </c:txPr>
        <c:crossAx val="-2113994440"/>
        <c:crosses val="autoZero"/>
        <c:auto val="1"/>
        <c:lblAlgn val="ctr"/>
        <c:lblOffset val="100"/>
        <c:noMultiLvlLbl val="0"/>
      </c:catAx>
      <c:valAx>
        <c:axId val="-2113994440"/>
        <c:scaling/>
        <c:delete val="0"/>
        <c:axPos val="l"/>
        <c:majorGridlines>
          <c:spPr>
            <a:ln>
              <a:noFill/>
            </a:ln>
          </c:spPr>
        </c:majorGridlines>
        <c:majorTickMark val="out"/>
        <c:minorTickMark val="none"/>
        <c:tickLblPos val="nextTo"/>
        <c:txPr>
          <a:bodyPr/>
          <a:lstStyle/>
          <a:p>
            <a:pPr>
              <a:defRPr sz="1000">
                <a:latin typeface="Aptos"/>
              </a:defRPr>
            </a:pPr>
          </a:p>
        </c:txPr>
        <c:crossAx val="-2068027336"/>
        <c:crosses val="autoZero"/>
      </c:valAx>
    </c:plotArea>
    <c:legend>
      <c:legendPos val="b"/>
      <c:overlay val="0"/>
      <c:txPr>
        <a:bodyPr/>
        <a:lstStyle/>
        <a:p>
          <a:pPr>
            <a:defRPr sz="800"/>
          </a:pPr>
        </a:p>
      </c:txPr>
    </c:legend>
    <c:dispBlanksAs val="gap"/>
  </c:chart>
  <c:txPr>
    <a:bodyPr/>
    <a:lstStyle/>
    <a:p>
      <a:pPr>
        <a:defRPr sz="1000">
          <a:latin typeface="Aptos"/>
        </a:defRPr>
      </a:pPr>
      <a:endParaRPr lang="en-US"/>
    </a:p>
  </c:txPr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000" b="1">
                <a:latin typeface="Aptos"/>
              </a:defRPr>
            </a:pPr>
            <a:r>
              <a:t>% Indulgence vs Functional</a:t>
            </a:r>
          </a:p>
        </c:rich>
      </c:tx>
      <c:layout/>
      <c:overlay val="0"/>
    </c:title>
    <c:autoTitleDeleted val="0"/>
    <c:plotArea>
      <c:barChart>
        <c:barDir val="col"/>
        <c:grouping val="percentStacked"/>
        <c:ser>
          <c:idx val="0"/>
          <c:order val="0"/>
          <c:tx>
            <c:strRef>
              <c:f>Sheet1!$B$1</c:f>
              <c:strCache>
                <c:ptCount val="1"/>
                <c:pt idx="0">
                  <c:v>Indulgence</c:v>
                </c:pt>
              </c:strCache>
            </c:strRef>
          </c:tx>
          <c:spPr>
            <a:solidFill>
              <a:srgbClr val="FF6B35"/>
            </a:solidFill>
          </c:spPr>
          <c:dLbls>
            <c:numFmt formatCode="0.0" sourceLinked="0"/>
            <c:txPr>
              <a:bodyPr/>
              <a:lstStyle/>
              <a:p>
                <a:pPr>
                  <a:defRPr sz="1000">
                    <a:latin typeface="Aptos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1"/>
          </c:dLbls>
          <c:cat>
            <c:strRef>
              <c:f>Sheet1!$A$2:$A$2</c:f>
              <c:strCache>
                <c:ptCount val="1"/>
                <c:pt idx="0">
                  <c:v/>
                </c:pt>
              </c:strCache>
            </c:strRef>
          </c:cat>
          <c:val>
            <c:numRef>
              <c:f>Sheet1!$B$2:$B$2</c:f>
              <c:numCache>
                <c:formatCode>General</c:formatCode>
                <c:ptCount val="1"/>
                <c:pt idx="0">
                  <c:v>55.0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Functional</c:v>
                </c:pt>
              </c:strCache>
            </c:strRef>
          </c:tx>
          <c:spPr>
            <a:solidFill>
              <a:srgbClr val="004E89"/>
            </a:solidFill>
          </c:spPr>
          <c:dLbls>
            <c:numFmt formatCode="0.0" sourceLinked="0"/>
            <c:txPr>
              <a:bodyPr/>
              <a:lstStyle/>
              <a:p>
                <a:pPr>
                  <a:defRPr sz="1000">
                    <a:latin typeface="Aptos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1"/>
          </c:dLbls>
          <c:cat>
            <c:strRef>
              <c:f>Sheet1!$A$2:$A$2</c:f>
              <c:strCache>
                <c:ptCount val="1"/>
                <c:pt idx="0">
                  <c:v/>
                </c:pt>
              </c:strCache>
            </c:strRef>
          </c:cat>
          <c:val>
            <c:numRef>
              <c:f>Sheet1!$C$2:$C$2</c:f>
              <c:numCache>
                <c:formatCode>General</c:formatCode>
                <c:ptCount val="1"/>
                <c:pt idx="0">
                  <c:v>45.0</c:v>
                </c:pt>
              </c:numCache>
            </c:numRef>
          </c:val>
        </c:ser>
        <c:overlap val="100"/>
        <c:axId val="-2068027336"/>
        <c:axId val="-2113994440"/>
      </c:barChart>
      <c:catAx>
        <c:axId val="-2068027336"/>
        <c:scaling>
          <c:orientation val="minMax"/>
        </c:scaling>
        <c:delete val="0"/>
        <c:axPos val="b"/>
        <c:majorTickMark val="out"/>
        <c:minorTickMark val="none"/>
        <c:tickLblPos val="nextTo"/>
        <c:txPr>
          <a:bodyPr/>
          <a:lstStyle/>
          <a:p>
            <a:pPr>
              <a:defRPr sz="900">
                <a:latin typeface="Aptos"/>
              </a:defRPr>
            </a:pPr>
          </a:p>
        </c:txPr>
        <c:crossAx val="-2113994440"/>
        <c:crosses val="autoZero"/>
        <c:auto val="1"/>
        <c:lblAlgn val="ctr"/>
        <c:lblOffset val="100"/>
        <c:noMultiLvlLbl val="0"/>
      </c:catAx>
      <c:valAx>
        <c:axId val="-2113994440"/>
        <c:scaling/>
        <c:delete val="0"/>
        <c:axPos val="l"/>
        <c:majorGridlines/>
        <c:majorTickMark val="out"/>
        <c:minorTickMark val="none"/>
        <c:tickLblPos val="nextTo"/>
        <c:txPr>
          <a:bodyPr/>
          <a:lstStyle/>
          <a:p>
            <a:pPr>
              <a:defRPr sz="1000">
                <a:latin typeface="Aptos"/>
              </a:defRPr>
            </a:pPr>
          </a:p>
        </c:txPr>
        <c:crossAx val="-2068027336"/>
        <c:crosses val="autoZero"/>
      </c:valAx>
    </c:plotArea>
    <c:legend>
      <c:legendPos val="b"/>
      <c:overlay val="0"/>
      <c:txPr>
        <a:bodyPr/>
        <a:lstStyle/>
        <a:p>
          <a:pPr>
            <a:defRPr sz="800"/>
          </a:pPr>
        </a:p>
      </c:txPr>
    </c:legend>
    <c:dispBlanksAs val="gap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000" b="1">
                <a:latin typeface="Aptos"/>
              </a:defRPr>
            </a:pPr>
            <a:r>
              <a:t>Facings by Product Type</a:t>
            </a:r>
          </a:p>
        </c:rich>
      </c:tx>
      <c:layout/>
      <c:overlay val="0"/>
    </c:title>
    <c:autoTitleDeleted val="0"/>
    <c:plotArea>
      <c:barChart>
        <c:barDir val="col"/>
        <c:grouping val="clustered"/>
        <c:ser>
          <c:idx val="0"/>
          <c:order val="0"/>
          <c:tx>
            <c:strRef>
              <c:f>Sheet1!$B$1</c:f>
              <c:strCache>
                <c:ptCount val="1"/>
                <c:pt idx="0">
                  <c:v>Value</c:v>
                </c:pt>
              </c:strCache>
            </c:strRef>
          </c:tx>
          <c:dPt>
            <c:idx val="0"/>
            <c:spPr>
              <a:solidFill>
                <a:srgbClr val="FF6B35"/>
              </a:solidFill>
            </c:spPr>
          </c:dPt>
          <c:dPt>
            <c:idx val="1"/>
            <c:spPr>
              <a:solidFill>
                <a:srgbClr val="004E89"/>
              </a:solidFill>
            </c:spPr>
          </c:dPt>
          <c:dPt>
            <c:idx val="2"/>
            <c:spPr>
              <a:solidFill>
                <a:srgbClr val="F7B801"/>
              </a:solidFill>
            </c:spPr>
          </c:dPt>
          <c:dLbls>
            <c:numFmt formatCode="0" sourceLinked="0"/>
            <c:txPr>
              <a:bodyPr/>
              <a:lstStyle/>
              <a:p>
                <a:pPr>
                  <a:defRPr sz="1000">
                    <a:latin typeface="Aptos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1"/>
          </c:dLbls>
          <c:cat>
            <c:strRef>
              <c:f>Sheet1!$A$2:$A$4</c:f>
              <c:strCache>
                <c:ptCount val="3"/>
                <c:pt idx="0">
                  <c:v>Pure Juices</c:v>
                </c:pt>
                <c:pt idx="1">
                  <c:v>Smoothies</c:v>
                </c:pt>
                <c:pt idx="2">
                  <c:v>Shots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80.0</c:v>
                </c:pt>
                <c:pt idx="1">
                  <c:v>60.0</c:v>
                </c:pt>
                <c:pt idx="2">
                  <c:v>20.0</c:v>
                </c:pt>
              </c:numCache>
            </c:numRef>
          </c:val>
        </c:ser>
        <c:axId val="-2068027336"/>
        <c:axId val="-2113994440"/>
      </c:barChart>
      <c:catAx>
        <c:axId val="-2068027336"/>
        <c:scaling>
          <c:orientation val="minMax"/>
        </c:scaling>
        <c:delete val="0"/>
        <c:axPos val="b"/>
        <c:majorTickMark val="out"/>
        <c:minorTickMark val="none"/>
        <c:tickLblPos val="nextTo"/>
        <c:txPr>
          <a:bodyPr/>
          <a:lstStyle/>
          <a:p>
            <a:pPr>
              <a:defRPr sz="900">
                <a:latin typeface="Aptos"/>
              </a:defRPr>
            </a:pPr>
          </a:p>
        </c:txPr>
        <c:crossAx val="-2113994440"/>
        <c:crosses val="autoZero"/>
        <c:auto val="1"/>
        <c:lblAlgn val="ctr"/>
        <c:lblOffset val="100"/>
        <c:noMultiLvlLbl val="0"/>
      </c:catAx>
      <c:valAx>
        <c:axId val="-2113994440"/>
        <c:scaling/>
        <c:delete val="0"/>
        <c:axPos val="l"/>
        <c:majorGridlines/>
        <c:majorTickMark val="out"/>
        <c:minorTickMark val="none"/>
        <c:tickLblPos val="nextTo"/>
        <c:txPr>
          <a:bodyPr/>
          <a:lstStyle/>
          <a:p>
            <a:pPr>
              <a:defRPr sz="1000">
                <a:latin typeface="Aptos"/>
              </a:defRPr>
            </a:pPr>
          </a:p>
        </c:txPr>
        <c:crossAx val="-2068027336"/>
        <c:crosses val="autoZero"/>
      </c:valAx>
    </c:plotArea>
    <c:dispBlanksAs val="gap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000" b="1">
                <a:latin typeface="Aptos"/>
              </a:defRPr>
            </a:pPr>
            <a:r>
              <a:t>% PL vs Branded</a:t>
            </a:r>
          </a:p>
        </c:rich>
      </c:tx>
      <c:layout/>
      <c:overlay val="0"/>
    </c:title>
    <c:autoTitleDeleted val="0"/>
    <c:plotArea>
      <c:barChart>
        <c:barDir val="col"/>
        <c:grouping val="percentStacked"/>
        <c:ser>
          <c:idx val="0"/>
          <c:order val="0"/>
          <c:tx>
            <c:strRef>
              <c:f>Sheet1!$B$1</c:f>
              <c:strCache>
                <c:ptCount val="1"/>
                <c:pt idx="0">
                  <c:v>Branded</c:v>
                </c:pt>
              </c:strCache>
            </c:strRef>
          </c:tx>
          <c:spPr>
            <a:solidFill>
              <a:srgbClr val="FF6B35"/>
            </a:solidFill>
          </c:spPr>
          <c:dLbls>
            <c:numFmt formatCode="0.0" sourceLinked="0"/>
            <c:txPr>
              <a:bodyPr/>
              <a:lstStyle/>
              <a:p>
                <a:pPr>
                  <a:defRPr sz="1000">
                    <a:latin typeface="Aptos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1"/>
          </c:dLbls>
          <c:cat>
            <c:strRef>
              <c:f>Sheet1!$A$2:$A$2</c:f>
              <c:strCache>
                <c:ptCount val="1"/>
                <c:pt idx="0">
                  <c:v/>
                </c:pt>
              </c:strCache>
            </c:strRef>
          </c:cat>
          <c:val>
            <c:numRef>
              <c:f>Sheet1!$B$2:$B$2</c:f>
              <c:numCache>
                <c:formatCode>General</c:formatCode>
                <c:ptCount val="1"/>
                <c:pt idx="0">
                  <c:v>65.0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Private Label</c:v>
                </c:pt>
              </c:strCache>
            </c:strRef>
          </c:tx>
          <c:spPr>
            <a:solidFill>
              <a:srgbClr val="004E89"/>
            </a:solidFill>
          </c:spPr>
          <c:dLbls>
            <c:numFmt formatCode="0.0" sourceLinked="0"/>
            <c:txPr>
              <a:bodyPr/>
              <a:lstStyle/>
              <a:p>
                <a:pPr>
                  <a:defRPr sz="1000">
                    <a:latin typeface="Aptos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1"/>
          </c:dLbls>
          <c:cat>
            <c:strRef>
              <c:f>Sheet1!$A$2:$A$2</c:f>
              <c:strCache>
                <c:ptCount val="1"/>
                <c:pt idx="0">
                  <c:v/>
                </c:pt>
              </c:strCache>
            </c:strRef>
          </c:cat>
          <c:val>
            <c:numRef>
              <c:f>Sheet1!$C$2:$C$2</c:f>
              <c:numCache>
                <c:formatCode>General</c:formatCode>
                <c:ptCount val="1"/>
                <c:pt idx="0">
                  <c:v>35.0</c:v>
                </c:pt>
              </c:numCache>
            </c:numRef>
          </c:val>
        </c:ser>
        <c:overlap val="100"/>
        <c:axId val="-2068027336"/>
        <c:axId val="-2113994440"/>
      </c:barChart>
      <c:catAx>
        <c:axId val="-2068027336"/>
        <c:scaling>
          <c:orientation val="minMax"/>
        </c:scaling>
        <c:delete val="0"/>
        <c:axPos val="b"/>
        <c:majorTickMark val="out"/>
        <c:minorTickMark val="none"/>
        <c:tickLblPos val="nextTo"/>
        <c:txPr>
          <a:bodyPr/>
          <a:lstStyle/>
          <a:p>
            <a:pPr>
              <a:defRPr sz="900">
                <a:latin typeface="Aptos"/>
              </a:defRPr>
            </a:pPr>
          </a:p>
        </c:txPr>
        <c:crossAx val="-2113994440"/>
        <c:crosses val="autoZero"/>
        <c:auto val="1"/>
        <c:lblAlgn val="ctr"/>
        <c:lblOffset val="100"/>
        <c:noMultiLvlLbl val="0"/>
      </c:catAx>
      <c:valAx>
        <c:axId val="-2113994440"/>
        <c:scaling/>
        <c:delete val="0"/>
        <c:axPos val="l"/>
        <c:majorGridlines/>
        <c:majorTickMark val="out"/>
        <c:minorTickMark val="none"/>
        <c:tickLblPos val="nextTo"/>
        <c:txPr>
          <a:bodyPr/>
          <a:lstStyle/>
          <a:p>
            <a:pPr>
              <a:defRPr sz="1000">
                <a:latin typeface="Aptos"/>
              </a:defRPr>
            </a:pPr>
          </a:p>
        </c:txPr>
        <c:crossAx val="-2068027336"/>
        <c:crosses val="autoZero"/>
      </c:valAx>
    </c:plotArea>
    <c:legend>
      <c:legendPos val="b"/>
      <c:overlay val="0"/>
      <c:txPr>
        <a:bodyPr/>
        <a:lstStyle/>
        <a:p>
          <a:pPr>
            <a:defRPr sz="800"/>
          </a:pPr>
        </a:p>
      </c:txPr>
    </c:legend>
    <c:dispBlanksAs val="gap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000" b="1">
                <a:latin typeface="Aptos"/>
              </a:defRPr>
            </a:pPr>
            <a:r>
              <a:t>% Cold Pressed vs Other</a:t>
            </a:r>
          </a:p>
        </c:rich>
      </c:tx>
      <c:layout/>
      <c:overlay val="0"/>
    </c:title>
    <c:autoTitleDeleted val="0"/>
    <c:plotArea>
      <c:barChart>
        <c:barDir val="col"/>
        <c:grouping val="percentStacked"/>
        <c:ser>
          <c:idx val="0"/>
          <c:order val="0"/>
          <c:tx>
            <c:strRef>
              <c:f>Sheet1!$B$1</c:f>
              <c:strCache>
                <c:ptCount val="1"/>
                <c:pt idx="0">
                  <c:v>Cold Pressed</c:v>
                </c:pt>
              </c:strCache>
            </c:strRef>
          </c:tx>
          <c:spPr>
            <a:solidFill>
              <a:srgbClr val="FF6B35"/>
            </a:solidFill>
          </c:spPr>
          <c:dLbls>
            <c:numFmt formatCode="0.0" sourceLinked="0"/>
            <c:txPr>
              <a:bodyPr/>
              <a:lstStyle/>
              <a:p>
                <a:pPr>
                  <a:defRPr sz="1000">
                    <a:latin typeface="Aptos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1"/>
          </c:dLbls>
          <c:cat>
            <c:strRef>
              <c:f>Sheet1!$A$2:$A$2</c:f>
              <c:strCache>
                <c:ptCount val="1"/>
                <c:pt idx="0">
                  <c:v/>
                </c:pt>
              </c:strCache>
            </c:strRef>
          </c:cat>
          <c:val>
            <c:numRef>
              <c:f>Sheet1!$B$2:$B$2</c:f>
              <c:numCache>
                <c:formatCode>General</c:formatCode>
                <c:ptCount val="1"/>
                <c:pt idx="0">
                  <c:v>40.0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Centrifugal</c:v>
                </c:pt>
              </c:strCache>
            </c:strRef>
          </c:tx>
          <c:spPr>
            <a:solidFill>
              <a:srgbClr val="004E89"/>
            </a:solidFill>
          </c:spPr>
          <c:dLbls>
            <c:numFmt formatCode="0.0" sourceLinked="0"/>
            <c:txPr>
              <a:bodyPr/>
              <a:lstStyle/>
              <a:p>
                <a:pPr>
                  <a:defRPr sz="1000">
                    <a:latin typeface="Aptos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1"/>
          </c:dLbls>
          <c:cat>
            <c:strRef>
              <c:f>Sheet1!$A$2:$A$2</c:f>
              <c:strCache>
                <c:ptCount val="1"/>
                <c:pt idx="0">
                  <c:v/>
                </c:pt>
              </c:strCache>
            </c:strRef>
          </c:cat>
          <c:val>
            <c:numRef>
              <c:f>Sheet1!$C$2:$C$2</c:f>
              <c:numCache>
                <c:formatCode>General</c:formatCode>
                <c:ptCount val="1"/>
                <c:pt idx="0">
                  <c:v>60.0</c:v>
                </c:pt>
              </c:numCache>
            </c:numRef>
          </c:val>
        </c:ser>
        <c:overlap val="100"/>
        <c:axId val="-2068027336"/>
        <c:axId val="-2113994440"/>
      </c:barChart>
      <c:catAx>
        <c:axId val="-2068027336"/>
        <c:scaling>
          <c:orientation val="minMax"/>
        </c:scaling>
        <c:delete val="0"/>
        <c:axPos val="b"/>
        <c:majorTickMark val="out"/>
        <c:minorTickMark val="none"/>
        <c:tickLblPos val="nextTo"/>
        <c:txPr>
          <a:bodyPr/>
          <a:lstStyle/>
          <a:p>
            <a:pPr>
              <a:defRPr sz="900">
                <a:latin typeface="Aptos"/>
              </a:defRPr>
            </a:pPr>
          </a:p>
        </c:txPr>
        <c:crossAx val="-2113994440"/>
        <c:crosses val="autoZero"/>
        <c:auto val="1"/>
        <c:lblAlgn val="ctr"/>
        <c:lblOffset val="100"/>
        <c:noMultiLvlLbl val="0"/>
      </c:catAx>
      <c:valAx>
        <c:axId val="-2113994440"/>
        <c:scaling/>
        <c:delete val="0"/>
        <c:axPos val="l"/>
        <c:majorGridlines/>
        <c:majorTickMark val="out"/>
        <c:minorTickMark val="none"/>
        <c:tickLblPos val="nextTo"/>
        <c:txPr>
          <a:bodyPr/>
          <a:lstStyle/>
          <a:p>
            <a:pPr>
              <a:defRPr sz="1000">
                <a:latin typeface="Aptos"/>
              </a:defRPr>
            </a:pPr>
          </a:p>
        </c:txPr>
        <c:crossAx val="-2068027336"/>
        <c:crosses val="autoZero"/>
      </c:valAx>
    </c:plotArea>
    <c:legend>
      <c:legendPos val="b"/>
      <c:overlay val="0"/>
      <c:txPr>
        <a:bodyPr/>
        <a:lstStyle/>
        <a:p>
          <a:pPr>
            <a:defRPr sz="800"/>
          </a:pPr>
        </a:p>
      </c:txPr>
    </c:legend>
    <c:dispBlanksAs val="gap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000" b="1">
                <a:latin typeface="Aptos"/>
              </a:defRPr>
            </a:pPr>
            <a:r>
              <a:t>% Indulgence vs Functional</a:t>
            </a:r>
          </a:p>
        </c:rich>
      </c:tx>
      <c:layout/>
      <c:overlay val="0"/>
    </c:title>
    <c:autoTitleDeleted val="0"/>
    <c:plotArea>
      <c:barChart>
        <c:barDir val="col"/>
        <c:grouping val="percentStacked"/>
        <c:ser>
          <c:idx val="0"/>
          <c:order val="0"/>
          <c:tx>
            <c:strRef>
              <c:f>Sheet1!$B$1</c:f>
              <c:strCache>
                <c:ptCount val="1"/>
                <c:pt idx="0">
                  <c:v>Indulgence</c:v>
                </c:pt>
              </c:strCache>
            </c:strRef>
          </c:tx>
          <c:spPr>
            <a:solidFill>
              <a:srgbClr val="FF6B35"/>
            </a:solidFill>
          </c:spPr>
          <c:dLbls>
            <c:numFmt formatCode="0.0" sourceLinked="0"/>
            <c:txPr>
              <a:bodyPr/>
              <a:lstStyle/>
              <a:p>
                <a:pPr>
                  <a:defRPr sz="1000">
                    <a:latin typeface="Aptos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1"/>
          </c:dLbls>
          <c:cat>
            <c:strRef>
              <c:f>Sheet1!$A$2:$A$2</c:f>
              <c:strCache>
                <c:ptCount val="1"/>
                <c:pt idx="0">
                  <c:v/>
                </c:pt>
              </c:strCache>
            </c:strRef>
          </c:cat>
          <c:val>
            <c:numRef>
              <c:f>Sheet1!$B$2:$B$2</c:f>
              <c:numCache>
                <c:formatCode>General</c:formatCode>
                <c:ptCount val="1"/>
                <c:pt idx="0">
                  <c:v>55.0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Functional</c:v>
                </c:pt>
              </c:strCache>
            </c:strRef>
          </c:tx>
          <c:spPr>
            <a:solidFill>
              <a:srgbClr val="004E89"/>
            </a:solidFill>
          </c:spPr>
          <c:dLbls>
            <c:numFmt formatCode="0.0" sourceLinked="0"/>
            <c:txPr>
              <a:bodyPr/>
              <a:lstStyle/>
              <a:p>
                <a:pPr>
                  <a:defRPr sz="1000">
                    <a:latin typeface="Aptos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1"/>
          </c:dLbls>
          <c:cat>
            <c:strRef>
              <c:f>Sheet1!$A$2:$A$2</c:f>
              <c:strCache>
                <c:ptCount val="1"/>
                <c:pt idx="0">
                  <c:v/>
                </c:pt>
              </c:strCache>
            </c:strRef>
          </c:cat>
          <c:val>
            <c:numRef>
              <c:f>Sheet1!$C$2:$C$2</c:f>
              <c:numCache>
                <c:formatCode>General</c:formatCode>
                <c:ptCount val="1"/>
                <c:pt idx="0">
                  <c:v>45.0</c:v>
                </c:pt>
              </c:numCache>
            </c:numRef>
          </c:val>
        </c:ser>
        <c:overlap val="100"/>
        <c:axId val="-2068027336"/>
        <c:axId val="-2113994440"/>
      </c:barChart>
      <c:catAx>
        <c:axId val="-2068027336"/>
        <c:scaling>
          <c:orientation val="minMax"/>
        </c:scaling>
        <c:delete val="0"/>
        <c:axPos val="b"/>
        <c:majorTickMark val="out"/>
        <c:minorTickMark val="none"/>
        <c:tickLblPos val="nextTo"/>
        <c:txPr>
          <a:bodyPr/>
          <a:lstStyle/>
          <a:p>
            <a:pPr>
              <a:defRPr sz="900">
                <a:latin typeface="Aptos"/>
              </a:defRPr>
            </a:pPr>
          </a:p>
        </c:txPr>
        <c:crossAx val="-2113994440"/>
        <c:crosses val="autoZero"/>
        <c:auto val="1"/>
        <c:lblAlgn val="ctr"/>
        <c:lblOffset val="100"/>
        <c:noMultiLvlLbl val="0"/>
      </c:catAx>
      <c:valAx>
        <c:axId val="-2113994440"/>
        <c:scaling/>
        <c:delete val="0"/>
        <c:axPos val="l"/>
        <c:majorGridlines/>
        <c:majorTickMark val="out"/>
        <c:minorTickMark val="none"/>
        <c:tickLblPos val="nextTo"/>
        <c:txPr>
          <a:bodyPr/>
          <a:lstStyle/>
          <a:p>
            <a:pPr>
              <a:defRPr sz="1000">
                <a:latin typeface="Aptos"/>
              </a:defRPr>
            </a:pPr>
          </a:p>
        </c:txPr>
        <c:crossAx val="-2068027336"/>
        <c:crosses val="autoZero"/>
      </c:valAx>
    </c:plotArea>
    <c:legend>
      <c:legendPos val="b"/>
      <c:overlay val="0"/>
      <c:txPr>
        <a:bodyPr/>
        <a:lstStyle/>
        <a:p>
          <a:pPr>
            <a:defRPr sz="800"/>
          </a:pPr>
        </a:p>
      </c:txPr>
    </c:legend>
    <c:dispBlanksAs val="gap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000" b="1">
                <a:latin typeface="Aptos"/>
              </a:defRPr>
            </a:pPr>
            <a:r>
              <a:t>Facings by Product Type</a:t>
            </a:r>
          </a:p>
        </c:rich>
      </c:tx>
      <c:layout/>
      <c:overlay val="0"/>
    </c:title>
    <c:autoTitleDeleted val="0"/>
    <c:plotArea>
      <c:barChart>
        <c:barDir val="col"/>
        <c:grouping val="clustered"/>
        <c:ser>
          <c:idx val="0"/>
          <c:order val="0"/>
          <c:tx>
            <c:strRef>
              <c:f>Sheet1!$B$1</c:f>
              <c:strCache>
                <c:ptCount val="1"/>
                <c:pt idx="0">
                  <c:v>Value</c:v>
                </c:pt>
              </c:strCache>
            </c:strRef>
          </c:tx>
          <c:dPt>
            <c:idx val="0"/>
            <c:spPr>
              <a:solidFill>
                <a:srgbClr val="FF6B35"/>
              </a:solidFill>
            </c:spPr>
          </c:dPt>
          <c:dPt>
            <c:idx val="1"/>
            <c:spPr>
              <a:solidFill>
                <a:srgbClr val="004E89"/>
              </a:solidFill>
            </c:spPr>
          </c:dPt>
          <c:dPt>
            <c:idx val="2"/>
            <c:spPr>
              <a:solidFill>
                <a:srgbClr val="F7B801"/>
              </a:solidFill>
            </c:spPr>
          </c:dPt>
          <c:dLbls>
            <c:numFmt formatCode="0" sourceLinked="0"/>
            <c:txPr>
              <a:bodyPr/>
              <a:lstStyle/>
              <a:p>
                <a:pPr>
                  <a:defRPr sz="1000">
                    <a:latin typeface="Aptos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1"/>
          </c:dLbls>
          <c:cat>
            <c:strRef>
              <c:f>Sheet1!$A$2:$A$4</c:f>
              <c:strCache>
                <c:ptCount val="3"/>
                <c:pt idx="0">
                  <c:v>Pure Juices</c:v>
                </c:pt>
                <c:pt idx="1">
                  <c:v>Smoothies</c:v>
                </c:pt>
                <c:pt idx="2">
                  <c:v>Shots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80.0</c:v>
                </c:pt>
                <c:pt idx="1">
                  <c:v>60.0</c:v>
                </c:pt>
                <c:pt idx="2">
                  <c:v>20.0</c:v>
                </c:pt>
              </c:numCache>
            </c:numRef>
          </c:val>
        </c:ser>
        <c:axId val="-2068027336"/>
        <c:axId val="-2113994440"/>
      </c:barChart>
      <c:catAx>
        <c:axId val="-2068027336"/>
        <c:scaling>
          <c:orientation val="minMax"/>
        </c:scaling>
        <c:delete val="0"/>
        <c:axPos val="b"/>
        <c:majorTickMark val="out"/>
        <c:minorTickMark val="none"/>
        <c:tickLblPos val="nextTo"/>
        <c:txPr>
          <a:bodyPr/>
          <a:lstStyle/>
          <a:p>
            <a:pPr>
              <a:defRPr sz="900">
                <a:latin typeface="Aptos"/>
              </a:defRPr>
            </a:pPr>
          </a:p>
        </c:txPr>
        <c:crossAx val="-2113994440"/>
        <c:crosses val="autoZero"/>
        <c:auto val="1"/>
        <c:lblAlgn val="ctr"/>
        <c:lblOffset val="100"/>
        <c:noMultiLvlLbl val="0"/>
      </c:catAx>
      <c:valAx>
        <c:axId val="-2113994440"/>
        <c:scaling/>
        <c:delete val="0"/>
        <c:axPos val="l"/>
        <c:majorGridlines/>
        <c:majorTickMark val="out"/>
        <c:minorTickMark val="none"/>
        <c:tickLblPos val="nextTo"/>
        <c:txPr>
          <a:bodyPr/>
          <a:lstStyle/>
          <a:p>
            <a:pPr>
              <a:defRPr sz="1000">
                <a:latin typeface="Aptos"/>
              </a:defRPr>
            </a:pPr>
          </a:p>
        </c:txPr>
        <c:crossAx val="-2068027336"/>
        <c:crosses val="autoZero"/>
      </c:valAx>
    </c:plotArea>
    <c:dispBlanksAs val="gap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000" b="1">
                <a:latin typeface="Aptos"/>
              </a:defRPr>
            </a:pPr>
            <a:r>
              <a:t>% PL vs Branded</a:t>
            </a:r>
          </a:p>
        </c:rich>
      </c:tx>
      <c:layout/>
      <c:overlay val="0"/>
    </c:title>
    <c:autoTitleDeleted val="0"/>
    <c:plotArea>
      <c:barChart>
        <c:barDir val="col"/>
        <c:grouping val="percentStacked"/>
        <c:ser>
          <c:idx val="0"/>
          <c:order val="0"/>
          <c:tx>
            <c:strRef>
              <c:f>Sheet1!$B$1</c:f>
              <c:strCache>
                <c:ptCount val="1"/>
                <c:pt idx="0">
                  <c:v>Branded</c:v>
                </c:pt>
              </c:strCache>
            </c:strRef>
          </c:tx>
          <c:spPr>
            <a:solidFill>
              <a:srgbClr val="FF6B35"/>
            </a:solidFill>
          </c:spPr>
          <c:dLbls>
            <c:numFmt formatCode="0.0" sourceLinked="0"/>
            <c:txPr>
              <a:bodyPr/>
              <a:lstStyle/>
              <a:p>
                <a:pPr>
                  <a:defRPr sz="1000">
                    <a:latin typeface="Aptos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1"/>
          </c:dLbls>
          <c:cat>
            <c:strRef>
              <c:f>Sheet1!$A$2:$A$2</c:f>
              <c:strCache>
                <c:ptCount val="1"/>
                <c:pt idx="0">
                  <c:v/>
                </c:pt>
              </c:strCache>
            </c:strRef>
          </c:cat>
          <c:val>
            <c:numRef>
              <c:f>Sheet1!$B$2:$B$2</c:f>
              <c:numCache>
                <c:formatCode>General</c:formatCode>
                <c:ptCount val="1"/>
                <c:pt idx="0">
                  <c:v>65.0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Private Label</c:v>
                </c:pt>
              </c:strCache>
            </c:strRef>
          </c:tx>
          <c:spPr>
            <a:solidFill>
              <a:srgbClr val="004E89"/>
            </a:solidFill>
          </c:spPr>
          <c:dLbls>
            <c:numFmt formatCode="0.0" sourceLinked="0"/>
            <c:txPr>
              <a:bodyPr/>
              <a:lstStyle/>
              <a:p>
                <a:pPr>
                  <a:defRPr sz="1000">
                    <a:latin typeface="Aptos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1"/>
          </c:dLbls>
          <c:cat>
            <c:strRef>
              <c:f>Sheet1!$A$2:$A$2</c:f>
              <c:strCache>
                <c:ptCount val="1"/>
                <c:pt idx="0">
                  <c:v/>
                </c:pt>
              </c:strCache>
            </c:strRef>
          </c:cat>
          <c:val>
            <c:numRef>
              <c:f>Sheet1!$C$2:$C$2</c:f>
              <c:numCache>
                <c:formatCode>General</c:formatCode>
                <c:ptCount val="1"/>
                <c:pt idx="0">
                  <c:v>35.0</c:v>
                </c:pt>
              </c:numCache>
            </c:numRef>
          </c:val>
        </c:ser>
        <c:overlap val="100"/>
        <c:axId val="-2068027336"/>
        <c:axId val="-2113994440"/>
      </c:barChart>
      <c:catAx>
        <c:axId val="-2068027336"/>
        <c:scaling>
          <c:orientation val="minMax"/>
        </c:scaling>
        <c:delete val="0"/>
        <c:axPos val="b"/>
        <c:majorTickMark val="out"/>
        <c:minorTickMark val="none"/>
        <c:tickLblPos val="nextTo"/>
        <c:txPr>
          <a:bodyPr/>
          <a:lstStyle/>
          <a:p>
            <a:pPr>
              <a:defRPr sz="900">
                <a:latin typeface="Aptos"/>
              </a:defRPr>
            </a:pPr>
          </a:p>
        </c:txPr>
        <c:crossAx val="-2113994440"/>
        <c:crosses val="autoZero"/>
        <c:auto val="1"/>
        <c:lblAlgn val="ctr"/>
        <c:lblOffset val="100"/>
        <c:noMultiLvlLbl val="0"/>
      </c:catAx>
      <c:valAx>
        <c:axId val="-2113994440"/>
        <c:scaling/>
        <c:delete val="0"/>
        <c:axPos val="l"/>
        <c:majorGridlines/>
        <c:majorTickMark val="out"/>
        <c:minorTickMark val="none"/>
        <c:tickLblPos val="nextTo"/>
        <c:txPr>
          <a:bodyPr/>
          <a:lstStyle/>
          <a:p>
            <a:pPr>
              <a:defRPr sz="1000">
                <a:latin typeface="Aptos"/>
              </a:defRPr>
            </a:pPr>
          </a:p>
        </c:txPr>
        <c:crossAx val="-2068027336"/>
        <c:crosses val="autoZero"/>
      </c:valAx>
    </c:plotArea>
    <c:legend>
      <c:legendPos val="b"/>
      <c:overlay val="0"/>
      <c:txPr>
        <a:bodyPr/>
        <a:lstStyle/>
        <a:p>
          <a:pPr>
            <a:defRPr sz="800"/>
          </a:pPr>
        </a:p>
      </c:txPr>
    </c:legend>
    <c:dispBlanksAs val="gap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000" b="1">
                <a:latin typeface="Aptos"/>
              </a:defRPr>
            </a:pPr>
            <a:r>
              <a:t>% Cold Pressed vs Other</a:t>
            </a:r>
          </a:p>
        </c:rich>
      </c:tx>
      <c:layout/>
      <c:overlay val="0"/>
    </c:title>
    <c:autoTitleDeleted val="0"/>
    <c:plotArea>
      <c:barChart>
        <c:barDir val="col"/>
        <c:grouping val="percentStacked"/>
        <c:ser>
          <c:idx val="0"/>
          <c:order val="0"/>
          <c:tx>
            <c:strRef>
              <c:f>Sheet1!$B$1</c:f>
              <c:strCache>
                <c:ptCount val="1"/>
                <c:pt idx="0">
                  <c:v>Cold Pressed</c:v>
                </c:pt>
              </c:strCache>
            </c:strRef>
          </c:tx>
          <c:spPr>
            <a:solidFill>
              <a:srgbClr val="FF6B35"/>
            </a:solidFill>
          </c:spPr>
          <c:dLbls>
            <c:numFmt formatCode="0.0" sourceLinked="0"/>
            <c:txPr>
              <a:bodyPr/>
              <a:lstStyle/>
              <a:p>
                <a:pPr>
                  <a:defRPr sz="1000">
                    <a:latin typeface="Aptos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1"/>
          </c:dLbls>
          <c:cat>
            <c:strRef>
              <c:f>Sheet1!$A$2:$A$2</c:f>
              <c:strCache>
                <c:ptCount val="1"/>
                <c:pt idx="0">
                  <c:v/>
                </c:pt>
              </c:strCache>
            </c:strRef>
          </c:cat>
          <c:val>
            <c:numRef>
              <c:f>Sheet1!$B$2:$B$2</c:f>
              <c:numCache>
                <c:formatCode>General</c:formatCode>
                <c:ptCount val="1"/>
                <c:pt idx="0">
                  <c:v>40.0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Centrifugal</c:v>
                </c:pt>
              </c:strCache>
            </c:strRef>
          </c:tx>
          <c:spPr>
            <a:solidFill>
              <a:srgbClr val="004E89"/>
            </a:solidFill>
          </c:spPr>
          <c:dLbls>
            <c:numFmt formatCode="0.0" sourceLinked="0"/>
            <c:txPr>
              <a:bodyPr/>
              <a:lstStyle/>
              <a:p>
                <a:pPr>
                  <a:defRPr sz="1000">
                    <a:latin typeface="Aptos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1"/>
          </c:dLbls>
          <c:cat>
            <c:strRef>
              <c:f>Sheet1!$A$2:$A$2</c:f>
              <c:strCache>
                <c:ptCount val="1"/>
                <c:pt idx="0">
                  <c:v/>
                </c:pt>
              </c:strCache>
            </c:strRef>
          </c:cat>
          <c:val>
            <c:numRef>
              <c:f>Sheet1!$C$2:$C$2</c:f>
              <c:numCache>
                <c:formatCode>General</c:formatCode>
                <c:ptCount val="1"/>
                <c:pt idx="0">
                  <c:v>60.0</c:v>
                </c:pt>
              </c:numCache>
            </c:numRef>
          </c:val>
        </c:ser>
        <c:overlap val="100"/>
        <c:axId val="-2068027336"/>
        <c:axId val="-2113994440"/>
      </c:barChart>
      <c:catAx>
        <c:axId val="-2068027336"/>
        <c:scaling>
          <c:orientation val="minMax"/>
        </c:scaling>
        <c:delete val="0"/>
        <c:axPos val="b"/>
        <c:majorTickMark val="out"/>
        <c:minorTickMark val="none"/>
        <c:tickLblPos val="nextTo"/>
        <c:txPr>
          <a:bodyPr/>
          <a:lstStyle/>
          <a:p>
            <a:pPr>
              <a:defRPr sz="900">
                <a:latin typeface="Aptos"/>
              </a:defRPr>
            </a:pPr>
          </a:p>
        </c:txPr>
        <c:crossAx val="-2113994440"/>
        <c:crosses val="autoZero"/>
        <c:auto val="1"/>
        <c:lblAlgn val="ctr"/>
        <c:lblOffset val="100"/>
        <c:noMultiLvlLbl val="0"/>
      </c:catAx>
      <c:valAx>
        <c:axId val="-2113994440"/>
        <c:scaling/>
        <c:delete val="0"/>
        <c:axPos val="l"/>
        <c:majorGridlines/>
        <c:majorTickMark val="out"/>
        <c:minorTickMark val="none"/>
        <c:tickLblPos val="nextTo"/>
        <c:txPr>
          <a:bodyPr/>
          <a:lstStyle/>
          <a:p>
            <a:pPr>
              <a:defRPr sz="1000">
                <a:latin typeface="Aptos"/>
              </a:defRPr>
            </a:pPr>
          </a:p>
        </c:txPr>
        <c:crossAx val="-2068027336"/>
        <c:crosses val="autoZero"/>
      </c:valAx>
    </c:plotArea>
    <c:legend>
      <c:legendPos val="b"/>
      <c:overlay val="0"/>
      <c:txPr>
        <a:bodyPr/>
        <a:lstStyle/>
        <a:p>
          <a:pPr>
            <a:defRPr sz="800"/>
          </a:pPr>
        </a:p>
      </c:txPr>
    </c:legend>
    <c:dispBlanksAs val="gap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000" b="1">
                <a:latin typeface="Aptos"/>
              </a:defRPr>
            </a:pPr>
            <a:r>
              <a:t>% Indulgence vs Functional</a:t>
            </a:r>
          </a:p>
        </c:rich>
      </c:tx>
      <c:layout/>
      <c:overlay val="0"/>
    </c:title>
    <c:autoTitleDeleted val="0"/>
    <c:plotArea>
      <c:barChart>
        <c:barDir val="col"/>
        <c:grouping val="percentStacked"/>
        <c:ser>
          <c:idx val="0"/>
          <c:order val="0"/>
          <c:tx>
            <c:strRef>
              <c:f>Sheet1!$B$1</c:f>
              <c:strCache>
                <c:ptCount val="1"/>
                <c:pt idx="0">
                  <c:v>Indulgence</c:v>
                </c:pt>
              </c:strCache>
            </c:strRef>
          </c:tx>
          <c:spPr>
            <a:solidFill>
              <a:srgbClr val="FF6B35"/>
            </a:solidFill>
          </c:spPr>
          <c:dLbls>
            <c:numFmt formatCode="0.0" sourceLinked="0"/>
            <c:txPr>
              <a:bodyPr/>
              <a:lstStyle/>
              <a:p>
                <a:pPr>
                  <a:defRPr sz="1000">
                    <a:latin typeface="Aptos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1"/>
          </c:dLbls>
          <c:cat>
            <c:strRef>
              <c:f>Sheet1!$A$2:$A$2</c:f>
              <c:strCache>
                <c:ptCount val="1"/>
                <c:pt idx="0">
                  <c:v/>
                </c:pt>
              </c:strCache>
            </c:strRef>
          </c:cat>
          <c:val>
            <c:numRef>
              <c:f>Sheet1!$B$2:$B$2</c:f>
              <c:numCache>
                <c:formatCode>General</c:formatCode>
                <c:ptCount val="1"/>
                <c:pt idx="0">
                  <c:v>55.0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Functional</c:v>
                </c:pt>
              </c:strCache>
            </c:strRef>
          </c:tx>
          <c:spPr>
            <a:solidFill>
              <a:srgbClr val="004E89"/>
            </a:solidFill>
          </c:spPr>
          <c:dLbls>
            <c:numFmt formatCode="0.0" sourceLinked="0"/>
            <c:txPr>
              <a:bodyPr/>
              <a:lstStyle/>
              <a:p>
                <a:pPr>
                  <a:defRPr sz="1000">
                    <a:latin typeface="Aptos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1"/>
          </c:dLbls>
          <c:cat>
            <c:strRef>
              <c:f>Sheet1!$A$2:$A$2</c:f>
              <c:strCache>
                <c:ptCount val="1"/>
                <c:pt idx="0">
                  <c:v/>
                </c:pt>
              </c:strCache>
            </c:strRef>
          </c:cat>
          <c:val>
            <c:numRef>
              <c:f>Sheet1!$C$2:$C$2</c:f>
              <c:numCache>
                <c:formatCode>General</c:formatCode>
                <c:ptCount val="1"/>
                <c:pt idx="0">
                  <c:v>45.0</c:v>
                </c:pt>
              </c:numCache>
            </c:numRef>
          </c:val>
        </c:ser>
        <c:overlap val="100"/>
        <c:axId val="-2068027336"/>
        <c:axId val="-2113994440"/>
      </c:barChart>
      <c:catAx>
        <c:axId val="-2068027336"/>
        <c:scaling>
          <c:orientation val="minMax"/>
        </c:scaling>
        <c:delete val="0"/>
        <c:axPos val="b"/>
        <c:majorTickMark val="out"/>
        <c:minorTickMark val="none"/>
        <c:tickLblPos val="nextTo"/>
        <c:txPr>
          <a:bodyPr/>
          <a:lstStyle/>
          <a:p>
            <a:pPr>
              <a:defRPr sz="900">
                <a:latin typeface="Aptos"/>
              </a:defRPr>
            </a:pPr>
          </a:p>
        </c:txPr>
        <c:crossAx val="-2113994440"/>
        <c:crosses val="autoZero"/>
        <c:auto val="1"/>
        <c:lblAlgn val="ctr"/>
        <c:lblOffset val="100"/>
        <c:noMultiLvlLbl val="0"/>
      </c:catAx>
      <c:valAx>
        <c:axId val="-2113994440"/>
        <c:scaling/>
        <c:delete val="0"/>
        <c:axPos val="l"/>
        <c:majorGridlines/>
        <c:majorTickMark val="out"/>
        <c:minorTickMark val="none"/>
        <c:tickLblPos val="nextTo"/>
        <c:txPr>
          <a:bodyPr/>
          <a:lstStyle/>
          <a:p>
            <a:pPr>
              <a:defRPr sz="1000">
                <a:latin typeface="Aptos"/>
              </a:defRPr>
            </a:pPr>
          </a:p>
        </c:txPr>
        <c:crossAx val="-2068027336"/>
        <c:crosses val="autoZero"/>
      </c:valAx>
    </c:plotArea>
    <c:legend>
      <c:legendPos val="b"/>
      <c:overlay val="0"/>
      <c:txPr>
        <a:bodyPr/>
        <a:lstStyle/>
        <a:p>
          <a:pPr>
            <a:defRPr sz="800"/>
          </a:pPr>
        </a:p>
      </c:txPr>
    </c:legend>
    <c:dispBlanksAs val="gap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000" b="1">
                <a:latin typeface="Aptos"/>
              </a:defRPr>
            </a:pPr>
            <a:r>
              <a:t>Facings by Product Type</a:t>
            </a:r>
          </a:p>
        </c:rich>
      </c:tx>
      <c:layout/>
      <c:overlay val="0"/>
    </c:title>
    <c:autoTitleDeleted val="0"/>
    <c:plotArea>
      <c:barChart>
        <c:barDir val="col"/>
        <c:grouping val="clustered"/>
        <c:ser>
          <c:idx val="0"/>
          <c:order val="0"/>
          <c:tx>
            <c:strRef>
              <c:f>Sheet1!$B$1</c:f>
              <c:strCache>
                <c:ptCount val="1"/>
                <c:pt idx="0">
                  <c:v>Value</c:v>
                </c:pt>
              </c:strCache>
            </c:strRef>
          </c:tx>
          <c:dPt>
            <c:idx val="0"/>
            <c:spPr>
              <a:solidFill>
                <a:srgbClr val="FF6B35"/>
              </a:solidFill>
            </c:spPr>
          </c:dPt>
          <c:dPt>
            <c:idx val="1"/>
            <c:spPr>
              <a:solidFill>
                <a:srgbClr val="004E89"/>
              </a:solidFill>
            </c:spPr>
          </c:dPt>
          <c:dPt>
            <c:idx val="2"/>
            <c:spPr>
              <a:solidFill>
                <a:srgbClr val="F7B801"/>
              </a:solidFill>
            </c:spPr>
          </c:dPt>
          <c:dLbls>
            <c:numFmt formatCode="0" sourceLinked="0"/>
            <c:txPr>
              <a:bodyPr/>
              <a:lstStyle/>
              <a:p>
                <a:pPr>
                  <a:defRPr sz="1000">
                    <a:latin typeface="Aptos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1"/>
          </c:dLbls>
          <c:cat>
            <c:strRef>
              <c:f>Sheet1!$A$2:$A$4</c:f>
              <c:strCache>
                <c:ptCount val="3"/>
                <c:pt idx="0">
                  <c:v>Pure Juices</c:v>
                </c:pt>
                <c:pt idx="1">
                  <c:v>Smoothies</c:v>
                </c:pt>
                <c:pt idx="2">
                  <c:v>Shots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80.0</c:v>
                </c:pt>
                <c:pt idx="1">
                  <c:v>60.0</c:v>
                </c:pt>
                <c:pt idx="2">
                  <c:v>20.0</c:v>
                </c:pt>
              </c:numCache>
            </c:numRef>
          </c:val>
        </c:ser>
        <c:axId val="-2068027336"/>
        <c:axId val="-2113994440"/>
      </c:barChart>
      <c:catAx>
        <c:axId val="-2068027336"/>
        <c:scaling>
          <c:orientation val="minMax"/>
        </c:scaling>
        <c:delete val="0"/>
        <c:axPos val="b"/>
        <c:majorTickMark val="out"/>
        <c:minorTickMark val="none"/>
        <c:tickLblPos val="nextTo"/>
        <c:txPr>
          <a:bodyPr/>
          <a:lstStyle/>
          <a:p>
            <a:pPr>
              <a:defRPr sz="900">
                <a:latin typeface="Aptos"/>
              </a:defRPr>
            </a:pPr>
          </a:p>
        </c:txPr>
        <c:crossAx val="-2113994440"/>
        <c:crosses val="autoZero"/>
        <c:auto val="1"/>
        <c:lblAlgn val="ctr"/>
        <c:lblOffset val="100"/>
        <c:noMultiLvlLbl val="0"/>
      </c:catAx>
      <c:valAx>
        <c:axId val="-2113994440"/>
        <c:scaling/>
        <c:delete val="0"/>
        <c:axPos val="l"/>
        <c:majorGridlines/>
        <c:majorTickMark val="out"/>
        <c:minorTickMark val="none"/>
        <c:tickLblPos val="nextTo"/>
        <c:txPr>
          <a:bodyPr/>
          <a:lstStyle/>
          <a:p>
            <a:pPr>
              <a:defRPr sz="1000">
                <a:latin typeface="Aptos"/>
              </a:defRPr>
            </a:pPr>
          </a:p>
        </c:txPr>
        <c:crossAx val="-2068027336"/>
        <c:crosses val="autoZero"/>
      </c:valAx>
    </c:plotArea>
    <c:dispBlanksAs val="gap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000" b="1">
                <a:latin typeface="Aptos"/>
              </a:defRPr>
            </a:pPr>
            <a:r>
              <a:t>% PL vs Branded</a:t>
            </a:r>
          </a:p>
        </c:rich>
      </c:tx>
      <c:layout/>
      <c:overlay val="0"/>
    </c:title>
    <c:autoTitleDeleted val="0"/>
    <c:plotArea>
      <c:barChart>
        <c:barDir val="col"/>
        <c:grouping val="percentStacked"/>
        <c:ser>
          <c:idx val="0"/>
          <c:order val="0"/>
          <c:tx>
            <c:strRef>
              <c:f>Sheet1!$B$1</c:f>
              <c:strCache>
                <c:ptCount val="1"/>
                <c:pt idx="0">
                  <c:v>Private Label</c:v>
                </c:pt>
              </c:strCache>
            </c:strRef>
          </c:tx>
          <c:spPr>
            <a:solidFill>
              <a:srgbClr val="FF6B35"/>
            </a:solidFill>
          </c:spPr>
          <c:cat>
            <c:strRef>
              <c:f>Sheet1!$A$2:$A$8</c:f>
              <c:strCache>
                <c:ptCount val="7"/>
                <c:pt idx="0">
                  <c:v>Aldi</c:v>
                </c:pt>
                <c:pt idx="1">
                  <c:v>Lidl</c:v>
                </c:pt>
                <c:pt idx="2">
                  <c:v>M&amp;S</c:v>
                </c:pt>
                <c:pt idx="3">
                  <c:v>Sainsbury's</c:v>
                </c:pt>
                <c:pt idx="4">
                  <c:v>Tesco</c:v>
                </c:pt>
                <c:pt idx="5">
                  <c:v>Tesco Express</c:v>
                </c:pt>
                <c:pt idx="6">
                  <c:v>Waitrose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50.0</c:v>
                </c:pt>
                <c:pt idx="1">
                  <c:v>50.0</c:v>
                </c:pt>
                <c:pt idx="2">
                  <c:v>50.0</c:v>
                </c:pt>
                <c:pt idx="3">
                  <c:v>50.0</c:v>
                </c:pt>
                <c:pt idx="4">
                  <c:v>50.0</c:v>
                </c:pt>
                <c:pt idx="5">
                  <c:v>50.0</c:v>
                </c:pt>
                <c:pt idx="6">
                  <c:v>50.0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Branded</c:v>
                </c:pt>
              </c:strCache>
            </c:strRef>
          </c:tx>
          <c:spPr>
            <a:solidFill>
              <a:srgbClr val="004E89"/>
            </a:solidFill>
          </c:spPr>
          <c:cat>
            <c:strRef>
              <c:f>Sheet1!$A$2:$A$8</c:f>
              <c:strCache>
                <c:ptCount val="7"/>
                <c:pt idx="0">
                  <c:v>Aldi</c:v>
                </c:pt>
                <c:pt idx="1">
                  <c:v>Lidl</c:v>
                </c:pt>
                <c:pt idx="2">
                  <c:v>M&amp;S</c:v>
                </c:pt>
                <c:pt idx="3">
                  <c:v>Sainsbury's</c:v>
                </c:pt>
                <c:pt idx="4">
                  <c:v>Tesco</c:v>
                </c:pt>
                <c:pt idx="5">
                  <c:v>Tesco Express</c:v>
                </c:pt>
                <c:pt idx="6">
                  <c:v>Waitrose</c:v>
                </c:pt>
              </c:strCache>
            </c:strRef>
          </c:cat>
          <c:val>
            <c:numRef>
              <c:f>Sheet1!$C$2:$C$8</c:f>
              <c:numCache>
                <c:formatCode>General</c:formatCode>
                <c:ptCount val="7"/>
                <c:pt idx="0">
                  <c:v>50.0</c:v>
                </c:pt>
                <c:pt idx="1">
                  <c:v>50.0</c:v>
                </c:pt>
                <c:pt idx="2">
                  <c:v>50.0</c:v>
                </c:pt>
                <c:pt idx="3">
                  <c:v>50.0</c:v>
                </c:pt>
                <c:pt idx="4">
                  <c:v>50.0</c:v>
                </c:pt>
                <c:pt idx="5">
                  <c:v>50.0</c:v>
                </c:pt>
                <c:pt idx="6">
                  <c:v>50.0</c:v>
                </c:pt>
              </c:numCache>
            </c:numRef>
          </c:val>
        </c:ser>
        <c:overlap val="100"/>
        <c:axId val="-2068027336"/>
        <c:axId val="-2113994440"/>
      </c:barChart>
      <c:catAx>
        <c:axId val="-2068027336"/>
        <c:scaling>
          <c:orientation val="minMax"/>
        </c:scaling>
        <c:delete val="0"/>
        <c:axPos val="b"/>
        <c:majorTickMark val="out"/>
        <c:minorTickMark val="none"/>
        <c:tickLblPos val="nextTo"/>
        <c:txPr>
          <a:bodyPr/>
          <a:lstStyle/>
          <a:p>
            <a:pPr>
              <a:defRPr sz="1000">
                <a:latin typeface="Aptos"/>
              </a:defRPr>
            </a:pPr>
          </a:p>
        </c:txPr>
        <c:crossAx val="-2113994440"/>
        <c:crosses val="autoZero"/>
        <c:auto val="1"/>
        <c:lblAlgn val="ctr"/>
        <c:lblOffset val="100"/>
        <c:noMultiLvlLbl val="0"/>
      </c:catAx>
      <c:valAx>
        <c:axId val="-2113994440"/>
        <c:scaling/>
        <c:delete val="0"/>
        <c:axPos val="l"/>
        <c:majorGridlines>
          <c:spPr>
            <a:ln>
              <a:noFill/>
            </a:ln>
          </c:spPr>
        </c:majorGridlines>
        <c:majorTickMark val="out"/>
        <c:minorTickMark val="none"/>
        <c:tickLblPos val="nextTo"/>
        <c:txPr>
          <a:bodyPr/>
          <a:lstStyle/>
          <a:p>
            <a:pPr>
              <a:defRPr sz="1000">
                <a:latin typeface="Aptos"/>
              </a:defRPr>
            </a:pPr>
          </a:p>
        </c:txPr>
        <c:crossAx val="-2068027336"/>
        <c:crosses val="autoZero"/>
      </c:valAx>
    </c:plotArea>
    <c:legend>
      <c:legendPos val="b"/>
      <c:overlay val="0"/>
      <c:txPr>
        <a:bodyPr/>
        <a:lstStyle/>
        <a:p>
          <a:pPr>
            <a:defRPr sz="800"/>
          </a:pPr>
        </a:p>
      </c:txPr>
    </c:legend>
    <c:dispBlanksAs val="gap"/>
  </c:chart>
  <c:txPr>
    <a:bodyPr/>
    <a:lstStyle/>
    <a:p>
      <a:pPr>
        <a:defRPr sz="1000">
          <a:latin typeface="Aptos"/>
        </a:defRPr>
      </a:pPr>
      <a:endParaRPr lang="en-US"/>
    </a:p>
  </c:txPr>
  <c:externalData r:id="rId1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000" b="1">
                <a:latin typeface="Aptos"/>
              </a:defRPr>
            </a:pPr>
            <a:r>
              <a:t>% PL vs Branded</a:t>
            </a:r>
          </a:p>
        </c:rich>
      </c:tx>
      <c:layout/>
      <c:overlay val="0"/>
    </c:title>
    <c:autoTitleDeleted val="0"/>
    <c:plotArea>
      <c:barChart>
        <c:barDir val="col"/>
        <c:grouping val="percentStacked"/>
        <c:ser>
          <c:idx val="0"/>
          <c:order val="0"/>
          <c:tx>
            <c:strRef>
              <c:f>Sheet1!$B$1</c:f>
              <c:strCache>
                <c:ptCount val="1"/>
                <c:pt idx="0">
                  <c:v>Branded</c:v>
                </c:pt>
              </c:strCache>
            </c:strRef>
          </c:tx>
          <c:spPr>
            <a:solidFill>
              <a:srgbClr val="FF6B35"/>
            </a:solidFill>
          </c:spPr>
          <c:dLbls>
            <c:numFmt formatCode="0.0" sourceLinked="0"/>
            <c:txPr>
              <a:bodyPr/>
              <a:lstStyle/>
              <a:p>
                <a:pPr>
                  <a:defRPr sz="1000">
                    <a:latin typeface="Aptos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1"/>
          </c:dLbls>
          <c:cat>
            <c:strRef>
              <c:f>Sheet1!$A$2:$A$2</c:f>
              <c:strCache>
                <c:ptCount val="1"/>
                <c:pt idx="0">
                  <c:v/>
                </c:pt>
              </c:strCache>
            </c:strRef>
          </c:cat>
          <c:val>
            <c:numRef>
              <c:f>Sheet1!$B$2:$B$2</c:f>
              <c:numCache>
                <c:formatCode>General</c:formatCode>
                <c:ptCount val="1"/>
                <c:pt idx="0">
                  <c:v>65.0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Private Label</c:v>
                </c:pt>
              </c:strCache>
            </c:strRef>
          </c:tx>
          <c:spPr>
            <a:solidFill>
              <a:srgbClr val="004E89"/>
            </a:solidFill>
          </c:spPr>
          <c:dLbls>
            <c:numFmt formatCode="0.0" sourceLinked="0"/>
            <c:txPr>
              <a:bodyPr/>
              <a:lstStyle/>
              <a:p>
                <a:pPr>
                  <a:defRPr sz="1000">
                    <a:latin typeface="Aptos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1"/>
          </c:dLbls>
          <c:cat>
            <c:strRef>
              <c:f>Sheet1!$A$2:$A$2</c:f>
              <c:strCache>
                <c:ptCount val="1"/>
                <c:pt idx="0">
                  <c:v/>
                </c:pt>
              </c:strCache>
            </c:strRef>
          </c:cat>
          <c:val>
            <c:numRef>
              <c:f>Sheet1!$C$2:$C$2</c:f>
              <c:numCache>
                <c:formatCode>General</c:formatCode>
                <c:ptCount val="1"/>
                <c:pt idx="0">
                  <c:v>35.0</c:v>
                </c:pt>
              </c:numCache>
            </c:numRef>
          </c:val>
        </c:ser>
        <c:overlap val="100"/>
        <c:axId val="-2068027336"/>
        <c:axId val="-2113994440"/>
      </c:barChart>
      <c:catAx>
        <c:axId val="-2068027336"/>
        <c:scaling>
          <c:orientation val="minMax"/>
        </c:scaling>
        <c:delete val="0"/>
        <c:axPos val="b"/>
        <c:majorTickMark val="out"/>
        <c:minorTickMark val="none"/>
        <c:tickLblPos val="nextTo"/>
        <c:txPr>
          <a:bodyPr/>
          <a:lstStyle/>
          <a:p>
            <a:pPr>
              <a:defRPr sz="900">
                <a:latin typeface="Aptos"/>
              </a:defRPr>
            </a:pPr>
          </a:p>
        </c:txPr>
        <c:crossAx val="-2113994440"/>
        <c:crosses val="autoZero"/>
        <c:auto val="1"/>
        <c:lblAlgn val="ctr"/>
        <c:lblOffset val="100"/>
        <c:noMultiLvlLbl val="0"/>
      </c:catAx>
      <c:valAx>
        <c:axId val="-2113994440"/>
        <c:scaling/>
        <c:delete val="0"/>
        <c:axPos val="l"/>
        <c:majorGridlines/>
        <c:majorTickMark val="out"/>
        <c:minorTickMark val="none"/>
        <c:tickLblPos val="nextTo"/>
        <c:txPr>
          <a:bodyPr/>
          <a:lstStyle/>
          <a:p>
            <a:pPr>
              <a:defRPr sz="1000">
                <a:latin typeface="Aptos"/>
              </a:defRPr>
            </a:pPr>
          </a:p>
        </c:txPr>
        <c:crossAx val="-2068027336"/>
        <c:crosses val="autoZero"/>
      </c:valAx>
    </c:plotArea>
    <c:legend>
      <c:legendPos val="b"/>
      <c:overlay val="0"/>
      <c:txPr>
        <a:bodyPr/>
        <a:lstStyle/>
        <a:p>
          <a:pPr>
            <a:defRPr sz="800"/>
          </a:pPr>
        </a:p>
      </c:txPr>
    </c:legend>
    <c:dispBlanksAs val="gap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000" b="1">
                <a:latin typeface="Aptos"/>
              </a:defRPr>
            </a:pPr>
            <a:r>
              <a:t>% Cold Pressed vs Other</a:t>
            </a:r>
          </a:p>
        </c:rich>
      </c:tx>
      <c:layout/>
      <c:overlay val="0"/>
    </c:title>
    <c:autoTitleDeleted val="0"/>
    <c:plotArea>
      <c:barChart>
        <c:barDir val="col"/>
        <c:grouping val="percentStacked"/>
        <c:ser>
          <c:idx val="0"/>
          <c:order val="0"/>
          <c:tx>
            <c:strRef>
              <c:f>Sheet1!$B$1</c:f>
              <c:strCache>
                <c:ptCount val="1"/>
                <c:pt idx="0">
                  <c:v>Cold Pressed</c:v>
                </c:pt>
              </c:strCache>
            </c:strRef>
          </c:tx>
          <c:spPr>
            <a:solidFill>
              <a:srgbClr val="FF6B35"/>
            </a:solidFill>
          </c:spPr>
          <c:dLbls>
            <c:numFmt formatCode="0.0" sourceLinked="0"/>
            <c:txPr>
              <a:bodyPr/>
              <a:lstStyle/>
              <a:p>
                <a:pPr>
                  <a:defRPr sz="1000">
                    <a:latin typeface="Aptos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1"/>
          </c:dLbls>
          <c:cat>
            <c:strRef>
              <c:f>Sheet1!$A$2:$A$2</c:f>
              <c:strCache>
                <c:ptCount val="1"/>
                <c:pt idx="0">
                  <c:v/>
                </c:pt>
              </c:strCache>
            </c:strRef>
          </c:cat>
          <c:val>
            <c:numRef>
              <c:f>Sheet1!$B$2:$B$2</c:f>
              <c:numCache>
                <c:formatCode>General</c:formatCode>
                <c:ptCount val="1"/>
                <c:pt idx="0">
                  <c:v>40.0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Centrifugal</c:v>
                </c:pt>
              </c:strCache>
            </c:strRef>
          </c:tx>
          <c:spPr>
            <a:solidFill>
              <a:srgbClr val="004E89"/>
            </a:solidFill>
          </c:spPr>
          <c:dLbls>
            <c:numFmt formatCode="0.0" sourceLinked="0"/>
            <c:txPr>
              <a:bodyPr/>
              <a:lstStyle/>
              <a:p>
                <a:pPr>
                  <a:defRPr sz="1000">
                    <a:latin typeface="Aptos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1"/>
          </c:dLbls>
          <c:cat>
            <c:strRef>
              <c:f>Sheet1!$A$2:$A$2</c:f>
              <c:strCache>
                <c:ptCount val="1"/>
                <c:pt idx="0">
                  <c:v/>
                </c:pt>
              </c:strCache>
            </c:strRef>
          </c:cat>
          <c:val>
            <c:numRef>
              <c:f>Sheet1!$C$2:$C$2</c:f>
              <c:numCache>
                <c:formatCode>General</c:formatCode>
                <c:ptCount val="1"/>
                <c:pt idx="0">
                  <c:v>60.0</c:v>
                </c:pt>
              </c:numCache>
            </c:numRef>
          </c:val>
        </c:ser>
        <c:overlap val="100"/>
        <c:axId val="-2068027336"/>
        <c:axId val="-2113994440"/>
      </c:barChart>
      <c:catAx>
        <c:axId val="-2068027336"/>
        <c:scaling>
          <c:orientation val="minMax"/>
        </c:scaling>
        <c:delete val="0"/>
        <c:axPos val="b"/>
        <c:majorTickMark val="out"/>
        <c:minorTickMark val="none"/>
        <c:tickLblPos val="nextTo"/>
        <c:txPr>
          <a:bodyPr/>
          <a:lstStyle/>
          <a:p>
            <a:pPr>
              <a:defRPr sz="900">
                <a:latin typeface="Aptos"/>
              </a:defRPr>
            </a:pPr>
          </a:p>
        </c:txPr>
        <c:crossAx val="-2113994440"/>
        <c:crosses val="autoZero"/>
        <c:auto val="1"/>
        <c:lblAlgn val="ctr"/>
        <c:lblOffset val="100"/>
        <c:noMultiLvlLbl val="0"/>
      </c:catAx>
      <c:valAx>
        <c:axId val="-2113994440"/>
        <c:scaling/>
        <c:delete val="0"/>
        <c:axPos val="l"/>
        <c:majorGridlines/>
        <c:majorTickMark val="out"/>
        <c:minorTickMark val="none"/>
        <c:tickLblPos val="nextTo"/>
        <c:txPr>
          <a:bodyPr/>
          <a:lstStyle/>
          <a:p>
            <a:pPr>
              <a:defRPr sz="1000">
                <a:latin typeface="Aptos"/>
              </a:defRPr>
            </a:pPr>
          </a:p>
        </c:txPr>
        <c:crossAx val="-2068027336"/>
        <c:crosses val="autoZero"/>
      </c:valAx>
    </c:plotArea>
    <c:legend>
      <c:legendPos val="b"/>
      <c:overlay val="0"/>
      <c:txPr>
        <a:bodyPr/>
        <a:lstStyle/>
        <a:p>
          <a:pPr>
            <a:defRPr sz="800"/>
          </a:pPr>
        </a:p>
      </c:txPr>
    </c:legend>
    <c:dispBlanksAs val="gap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000" b="1">
                <a:latin typeface="Aptos"/>
              </a:defRPr>
            </a:pPr>
            <a:r>
              <a:t>% Indulgence vs Functional</a:t>
            </a:r>
          </a:p>
        </c:rich>
      </c:tx>
      <c:layout/>
      <c:overlay val="0"/>
    </c:title>
    <c:autoTitleDeleted val="0"/>
    <c:plotArea>
      <c:barChart>
        <c:barDir val="col"/>
        <c:grouping val="percentStacked"/>
        <c:ser>
          <c:idx val="0"/>
          <c:order val="0"/>
          <c:tx>
            <c:strRef>
              <c:f>Sheet1!$B$1</c:f>
              <c:strCache>
                <c:ptCount val="1"/>
                <c:pt idx="0">
                  <c:v>Indulgence</c:v>
                </c:pt>
              </c:strCache>
            </c:strRef>
          </c:tx>
          <c:spPr>
            <a:solidFill>
              <a:srgbClr val="FF6B35"/>
            </a:solidFill>
          </c:spPr>
          <c:dLbls>
            <c:numFmt formatCode="0.0" sourceLinked="0"/>
            <c:txPr>
              <a:bodyPr/>
              <a:lstStyle/>
              <a:p>
                <a:pPr>
                  <a:defRPr sz="1000">
                    <a:latin typeface="Aptos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1"/>
          </c:dLbls>
          <c:cat>
            <c:strRef>
              <c:f>Sheet1!$A$2:$A$2</c:f>
              <c:strCache>
                <c:ptCount val="1"/>
                <c:pt idx="0">
                  <c:v/>
                </c:pt>
              </c:strCache>
            </c:strRef>
          </c:cat>
          <c:val>
            <c:numRef>
              <c:f>Sheet1!$B$2:$B$2</c:f>
              <c:numCache>
                <c:formatCode>General</c:formatCode>
                <c:ptCount val="1"/>
                <c:pt idx="0">
                  <c:v>55.0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Functional</c:v>
                </c:pt>
              </c:strCache>
            </c:strRef>
          </c:tx>
          <c:spPr>
            <a:solidFill>
              <a:srgbClr val="004E89"/>
            </a:solidFill>
          </c:spPr>
          <c:dLbls>
            <c:numFmt formatCode="0.0" sourceLinked="0"/>
            <c:txPr>
              <a:bodyPr/>
              <a:lstStyle/>
              <a:p>
                <a:pPr>
                  <a:defRPr sz="1000">
                    <a:latin typeface="Aptos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1"/>
          </c:dLbls>
          <c:cat>
            <c:strRef>
              <c:f>Sheet1!$A$2:$A$2</c:f>
              <c:strCache>
                <c:ptCount val="1"/>
                <c:pt idx="0">
                  <c:v/>
                </c:pt>
              </c:strCache>
            </c:strRef>
          </c:cat>
          <c:val>
            <c:numRef>
              <c:f>Sheet1!$C$2:$C$2</c:f>
              <c:numCache>
                <c:formatCode>General</c:formatCode>
                <c:ptCount val="1"/>
                <c:pt idx="0">
                  <c:v>45.0</c:v>
                </c:pt>
              </c:numCache>
            </c:numRef>
          </c:val>
        </c:ser>
        <c:overlap val="100"/>
        <c:axId val="-2068027336"/>
        <c:axId val="-2113994440"/>
      </c:barChart>
      <c:catAx>
        <c:axId val="-2068027336"/>
        <c:scaling>
          <c:orientation val="minMax"/>
        </c:scaling>
        <c:delete val="0"/>
        <c:axPos val="b"/>
        <c:majorTickMark val="out"/>
        <c:minorTickMark val="none"/>
        <c:tickLblPos val="nextTo"/>
        <c:txPr>
          <a:bodyPr/>
          <a:lstStyle/>
          <a:p>
            <a:pPr>
              <a:defRPr sz="900">
                <a:latin typeface="Aptos"/>
              </a:defRPr>
            </a:pPr>
          </a:p>
        </c:txPr>
        <c:crossAx val="-2113994440"/>
        <c:crosses val="autoZero"/>
        <c:auto val="1"/>
        <c:lblAlgn val="ctr"/>
        <c:lblOffset val="100"/>
        <c:noMultiLvlLbl val="0"/>
      </c:catAx>
      <c:valAx>
        <c:axId val="-2113994440"/>
        <c:scaling/>
        <c:delete val="0"/>
        <c:axPos val="l"/>
        <c:majorGridlines/>
        <c:majorTickMark val="out"/>
        <c:minorTickMark val="none"/>
        <c:tickLblPos val="nextTo"/>
        <c:txPr>
          <a:bodyPr/>
          <a:lstStyle/>
          <a:p>
            <a:pPr>
              <a:defRPr sz="1000">
                <a:latin typeface="Aptos"/>
              </a:defRPr>
            </a:pPr>
          </a:p>
        </c:txPr>
        <c:crossAx val="-2068027336"/>
        <c:crosses val="autoZero"/>
      </c:valAx>
    </c:plotArea>
    <c:legend>
      <c:legendPos val="b"/>
      <c:overlay val="0"/>
      <c:txPr>
        <a:bodyPr/>
        <a:lstStyle/>
        <a:p>
          <a:pPr>
            <a:defRPr sz="800"/>
          </a:pPr>
        </a:p>
      </c:txPr>
    </c:legend>
    <c:dispBlanksAs val="gap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000" b="1">
                <a:latin typeface="Aptos"/>
              </a:defRPr>
            </a:pPr>
            <a:r>
              <a:t>Facings by Product Type</a:t>
            </a:r>
          </a:p>
        </c:rich>
      </c:tx>
      <c:layout/>
      <c:overlay val="0"/>
    </c:title>
    <c:autoTitleDeleted val="0"/>
    <c:plotArea>
      <c:barChart>
        <c:barDir val="col"/>
        <c:grouping val="clustered"/>
        <c:ser>
          <c:idx val="0"/>
          <c:order val="0"/>
          <c:tx>
            <c:strRef>
              <c:f>Sheet1!$B$1</c:f>
              <c:strCache>
                <c:ptCount val="1"/>
                <c:pt idx="0">
                  <c:v>Value</c:v>
                </c:pt>
              </c:strCache>
            </c:strRef>
          </c:tx>
          <c:dPt>
            <c:idx val="0"/>
            <c:spPr>
              <a:solidFill>
                <a:srgbClr val="FF6B35"/>
              </a:solidFill>
            </c:spPr>
          </c:dPt>
          <c:dPt>
            <c:idx val="1"/>
            <c:spPr>
              <a:solidFill>
                <a:srgbClr val="004E89"/>
              </a:solidFill>
            </c:spPr>
          </c:dPt>
          <c:dPt>
            <c:idx val="2"/>
            <c:spPr>
              <a:solidFill>
                <a:srgbClr val="F7B801"/>
              </a:solidFill>
            </c:spPr>
          </c:dPt>
          <c:dLbls>
            <c:numFmt formatCode="0" sourceLinked="0"/>
            <c:txPr>
              <a:bodyPr/>
              <a:lstStyle/>
              <a:p>
                <a:pPr>
                  <a:defRPr sz="1000">
                    <a:latin typeface="Aptos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1"/>
          </c:dLbls>
          <c:cat>
            <c:strRef>
              <c:f>Sheet1!$A$2:$A$4</c:f>
              <c:strCache>
                <c:ptCount val="3"/>
                <c:pt idx="0">
                  <c:v>Pure Juices</c:v>
                </c:pt>
                <c:pt idx="1">
                  <c:v>Smoothies</c:v>
                </c:pt>
                <c:pt idx="2">
                  <c:v>Shots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80.0</c:v>
                </c:pt>
                <c:pt idx="1">
                  <c:v>60.0</c:v>
                </c:pt>
                <c:pt idx="2">
                  <c:v>20.0</c:v>
                </c:pt>
              </c:numCache>
            </c:numRef>
          </c:val>
        </c:ser>
        <c:axId val="-2068027336"/>
        <c:axId val="-2113994440"/>
      </c:barChart>
      <c:catAx>
        <c:axId val="-2068027336"/>
        <c:scaling>
          <c:orientation val="minMax"/>
        </c:scaling>
        <c:delete val="0"/>
        <c:axPos val="b"/>
        <c:majorTickMark val="out"/>
        <c:minorTickMark val="none"/>
        <c:tickLblPos val="nextTo"/>
        <c:txPr>
          <a:bodyPr/>
          <a:lstStyle/>
          <a:p>
            <a:pPr>
              <a:defRPr sz="900">
                <a:latin typeface="Aptos"/>
              </a:defRPr>
            </a:pPr>
          </a:p>
        </c:txPr>
        <c:crossAx val="-2113994440"/>
        <c:crosses val="autoZero"/>
        <c:auto val="1"/>
        <c:lblAlgn val="ctr"/>
        <c:lblOffset val="100"/>
        <c:noMultiLvlLbl val="0"/>
      </c:catAx>
      <c:valAx>
        <c:axId val="-2113994440"/>
        <c:scaling/>
        <c:delete val="0"/>
        <c:axPos val="l"/>
        <c:majorGridlines/>
        <c:majorTickMark val="out"/>
        <c:minorTickMark val="none"/>
        <c:tickLblPos val="nextTo"/>
        <c:txPr>
          <a:bodyPr/>
          <a:lstStyle/>
          <a:p>
            <a:pPr>
              <a:defRPr sz="1000">
                <a:latin typeface="Aptos"/>
              </a:defRPr>
            </a:pPr>
          </a:p>
        </c:txPr>
        <c:crossAx val="-2068027336"/>
        <c:crosses val="autoZero"/>
      </c:valAx>
    </c:plotArea>
    <c:dispBlanksAs val="gap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000" b="1">
                <a:latin typeface="Aptos"/>
              </a:defRPr>
            </a:pPr>
            <a:r>
              <a:t>% PL vs Branded</a:t>
            </a:r>
          </a:p>
        </c:rich>
      </c:tx>
      <c:layout/>
      <c:overlay val="0"/>
    </c:title>
    <c:autoTitleDeleted val="0"/>
    <c:plotArea>
      <c:barChart>
        <c:barDir val="col"/>
        <c:grouping val="percentStacked"/>
        <c:ser>
          <c:idx val="0"/>
          <c:order val="0"/>
          <c:tx>
            <c:strRef>
              <c:f>Sheet1!$B$1</c:f>
              <c:strCache>
                <c:ptCount val="1"/>
                <c:pt idx="0">
                  <c:v>Branded</c:v>
                </c:pt>
              </c:strCache>
            </c:strRef>
          </c:tx>
          <c:spPr>
            <a:solidFill>
              <a:srgbClr val="FF6B35"/>
            </a:solidFill>
          </c:spPr>
          <c:dLbls>
            <c:numFmt formatCode="0.0" sourceLinked="0"/>
            <c:txPr>
              <a:bodyPr/>
              <a:lstStyle/>
              <a:p>
                <a:pPr>
                  <a:defRPr sz="1000">
                    <a:latin typeface="Aptos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1"/>
          </c:dLbls>
          <c:cat>
            <c:strRef>
              <c:f>Sheet1!$A$2:$A$2</c:f>
              <c:strCache>
                <c:ptCount val="1"/>
                <c:pt idx="0">
                  <c:v/>
                </c:pt>
              </c:strCache>
            </c:strRef>
          </c:cat>
          <c:val>
            <c:numRef>
              <c:f>Sheet1!$B$2:$B$2</c:f>
              <c:numCache>
                <c:formatCode>General</c:formatCode>
                <c:ptCount val="1"/>
                <c:pt idx="0">
                  <c:v>65.0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Private Label</c:v>
                </c:pt>
              </c:strCache>
            </c:strRef>
          </c:tx>
          <c:spPr>
            <a:solidFill>
              <a:srgbClr val="004E89"/>
            </a:solidFill>
          </c:spPr>
          <c:dLbls>
            <c:numFmt formatCode="0.0" sourceLinked="0"/>
            <c:txPr>
              <a:bodyPr/>
              <a:lstStyle/>
              <a:p>
                <a:pPr>
                  <a:defRPr sz="1000">
                    <a:latin typeface="Aptos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1"/>
          </c:dLbls>
          <c:cat>
            <c:strRef>
              <c:f>Sheet1!$A$2:$A$2</c:f>
              <c:strCache>
                <c:ptCount val="1"/>
                <c:pt idx="0">
                  <c:v/>
                </c:pt>
              </c:strCache>
            </c:strRef>
          </c:cat>
          <c:val>
            <c:numRef>
              <c:f>Sheet1!$C$2:$C$2</c:f>
              <c:numCache>
                <c:formatCode>General</c:formatCode>
                <c:ptCount val="1"/>
                <c:pt idx="0">
                  <c:v>35.0</c:v>
                </c:pt>
              </c:numCache>
            </c:numRef>
          </c:val>
        </c:ser>
        <c:overlap val="100"/>
        <c:axId val="-2068027336"/>
        <c:axId val="-2113994440"/>
      </c:barChart>
      <c:catAx>
        <c:axId val="-2068027336"/>
        <c:scaling>
          <c:orientation val="minMax"/>
        </c:scaling>
        <c:delete val="0"/>
        <c:axPos val="b"/>
        <c:majorTickMark val="out"/>
        <c:minorTickMark val="none"/>
        <c:tickLblPos val="nextTo"/>
        <c:txPr>
          <a:bodyPr/>
          <a:lstStyle/>
          <a:p>
            <a:pPr>
              <a:defRPr sz="900">
                <a:latin typeface="Aptos"/>
              </a:defRPr>
            </a:pPr>
          </a:p>
        </c:txPr>
        <c:crossAx val="-2113994440"/>
        <c:crosses val="autoZero"/>
        <c:auto val="1"/>
        <c:lblAlgn val="ctr"/>
        <c:lblOffset val="100"/>
        <c:noMultiLvlLbl val="0"/>
      </c:catAx>
      <c:valAx>
        <c:axId val="-2113994440"/>
        <c:scaling/>
        <c:delete val="0"/>
        <c:axPos val="l"/>
        <c:majorGridlines/>
        <c:majorTickMark val="out"/>
        <c:minorTickMark val="none"/>
        <c:tickLblPos val="nextTo"/>
        <c:txPr>
          <a:bodyPr/>
          <a:lstStyle/>
          <a:p>
            <a:pPr>
              <a:defRPr sz="1000">
                <a:latin typeface="Aptos"/>
              </a:defRPr>
            </a:pPr>
          </a:p>
        </c:txPr>
        <c:crossAx val="-2068027336"/>
        <c:crosses val="autoZero"/>
      </c:valAx>
    </c:plotArea>
    <c:legend>
      <c:legendPos val="b"/>
      <c:overlay val="0"/>
      <c:txPr>
        <a:bodyPr/>
        <a:lstStyle/>
        <a:p>
          <a:pPr>
            <a:defRPr sz="800"/>
          </a:pPr>
        </a:p>
      </c:txPr>
    </c:legend>
    <c:dispBlanksAs val="gap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000" b="1">
                <a:latin typeface="Aptos"/>
              </a:defRPr>
            </a:pPr>
            <a:r>
              <a:t>% Cold Pressed vs Other</a:t>
            </a:r>
          </a:p>
        </c:rich>
      </c:tx>
      <c:layout/>
      <c:overlay val="0"/>
    </c:title>
    <c:autoTitleDeleted val="0"/>
    <c:plotArea>
      <c:barChart>
        <c:barDir val="col"/>
        <c:grouping val="percentStacked"/>
        <c:ser>
          <c:idx val="0"/>
          <c:order val="0"/>
          <c:tx>
            <c:strRef>
              <c:f>Sheet1!$B$1</c:f>
              <c:strCache>
                <c:ptCount val="1"/>
                <c:pt idx="0">
                  <c:v>Cold Pressed</c:v>
                </c:pt>
              </c:strCache>
            </c:strRef>
          </c:tx>
          <c:spPr>
            <a:solidFill>
              <a:srgbClr val="FF6B35"/>
            </a:solidFill>
          </c:spPr>
          <c:dLbls>
            <c:numFmt formatCode="0.0" sourceLinked="0"/>
            <c:txPr>
              <a:bodyPr/>
              <a:lstStyle/>
              <a:p>
                <a:pPr>
                  <a:defRPr sz="1000">
                    <a:latin typeface="Aptos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1"/>
          </c:dLbls>
          <c:cat>
            <c:strRef>
              <c:f>Sheet1!$A$2:$A$2</c:f>
              <c:strCache>
                <c:ptCount val="1"/>
                <c:pt idx="0">
                  <c:v/>
                </c:pt>
              </c:strCache>
            </c:strRef>
          </c:cat>
          <c:val>
            <c:numRef>
              <c:f>Sheet1!$B$2:$B$2</c:f>
              <c:numCache>
                <c:formatCode>General</c:formatCode>
                <c:ptCount val="1"/>
                <c:pt idx="0">
                  <c:v>40.0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Centrifugal</c:v>
                </c:pt>
              </c:strCache>
            </c:strRef>
          </c:tx>
          <c:spPr>
            <a:solidFill>
              <a:srgbClr val="004E89"/>
            </a:solidFill>
          </c:spPr>
          <c:dLbls>
            <c:numFmt formatCode="0.0" sourceLinked="0"/>
            <c:txPr>
              <a:bodyPr/>
              <a:lstStyle/>
              <a:p>
                <a:pPr>
                  <a:defRPr sz="1000">
                    <a:latin typeface="Aptos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1"/>
          </c:dLbls>
          <c:cat>
            <c:strRef>
              <c:f>Sheet1!$A$2:$A$2</c:f>
              <c:strCache>
                <c:ptCount val="1"/>
                <c:pt idx="0">
                  <c:v/>
                </c:pt>
              </c:strCache>
            </c:strRef>
          </c:cat>
          <c:val>
            <c:numRef>
              <c:f>Sheet1!$C$2:$C$2</c:f>
              <c:numCache>
                <c:formatCode>General</c:formatCode>
                <c:ptCount val="1"/>
                <c:pt idx="0">
                  <c:v>60.0</c:v>
                </c:pt>
              </c:numCache>
            </c:numRef>
          </c:val>
        </c:ser>
        <c:overlap val="100"/>
        <c:axId val="-2068027336"/>
        <c:axId val="-2113994440"/>
      </c:barChart>
      <c:catAx>
        <c:axId val="-2068027336"/>
        <c:scaling>
          <c:orientation val="minMax"/>
        </c:scaling>
        <c:delete val="0"/>
        <c:axPos val="b"/>
        <c:majorTickMark val="out"/>
        <c:minorTickMark val="none"/>
        <c:tickLblPos val="nextTo"/>
        <c:txPr>
          <a:bodyPr/>
          <a:lstStyle/>
          <a:p>
            <a:pPr>
              <a:defRPr sz="900">
                <a:latin typeface="Aptos"/>
              </a:defRPr>
            </a:pPr>
          </a:p>
        </c:txPr>
        <c:crossAx val="-2113994440"/>
        <c:crosses val="autoZero"/>
        <c:auto val="1"/>
        <c:lblAlgn val="ctr"/>
        <c:lblOffset val="100"/>
        <c:noMultiLvlLbl val="0"/>
      </c:catAx>
      <c:valAx>
        <c:axId val="-2113994440"/>
        <c:scaling/>
        <c:delete val="0"/>
        <c:axPos val="l"/>
        <c:majorGridlines/>
        <c:majorTickMark val="out"/>
        <c:minorTickMark val="none"/>
        <c:tickLblPos val="nextTo"/>
        <c:txPr>
          <a:bodyPr/>
          <a:lstStyle/>
          <a:p>
            <a:pPr>
              <a:defRPr sz="1000">
                <a:latin typeface="Aptos"/>
              </a:defRPr>
            </a:pPr>
          </a:p>
        </c:txPr>
        <c:crossAx val="-2068027336"/>
        <c:crosses val="autoZero"/>
      </c:valAx>
    </c:plotArea>
    <c:legend>
      <c:legendPos val="b"/>
      <c:overlay val="0"/>
      <c:txPr>
        <a:bodyPr/>
        <a:lstStyle/>
        <a:p>
          <a:pPr>
            <a:defRPr sz="800"/>
          </a:pPr>
        </a:p>
      </c:txPr>
    </c:legend>
    <c:dispBlanksAs val="gap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000" b="1">
                <a:latin typeface="Aptos"/>
              </a:defRPr>
            </a:pPr>
            <a:r>
              <a:t>% Indulgence vs Functional</a:t>
            </a:r>
          </a:p>
        </c:rich>
      </c:tx>
      <c:layout/>
      <c:overlay val="0"/>
    </c:title>
    <c:autoTitleDeleted val="0"/>
    <c:plotArea>
      <c:barChart>
        <c:barDir val="col"/>
        <c:grouping val="percentStacked"/>
        <c:ser>
          <c:idx val="0"/>
          <c:order val="0"/>
          <c:tx>
            <c:strRef>
              <c:f>Sheet1!$B$1</c:f>
              <c:strCache>
                <c:ptCount val="1"/>
                <c:pt idx="0">
                  <c:v>Indulgence</c:v>
                </c:pt>
              </c:strCache>
            </c:strRef>
          </c:tx>
          <c:spPr>
            <a:solidFill>
              <a:srgbClr val="FF6B35"/>
            </a:solidFill>
          </c:spPr>
          <c:dLbls>
            <c:numFmt formatCode="0.0" sourceLinked="0"/>
            <c:txPr>
              <a:bodyPr/>
              <a:lstStyle/>
              <a:p>
                <a:pPr>
                  <a:defRPr sz="1000">
                    <a:latin typeface="Aptos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1"/>
          </c:dLbls>
          <c:cat>
            <c:strRef>
              <c:f>Sheet1!$A$2:$A$2</c:f>
              <c:strCache>
                <c:ptCount val="1"/>
                <c:pt idx="0">
                  <c:v/>
                </c:pt>
              </c:strCache>
            </c:strRef>
          </c:cat>
          <c:val>
            <c:numRef>
              <c:f>Sheet1!$B$2:$B$2</c:f>
              <c:numCache>
                <c:formatCode>General</c:formatCode>
                <c:ptCount val="1"/>
                <c:pt idx="0">
                  <c:v>55.0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Functional</c:v>
                </c:pt>
              </c:strCache>
            </c:strRef>
          </c:tx>
          <c:spPr>
            <a:solidFill>
              <a:srgbClr val="004E89"/>
            </a:solidFill>
          </c:spPr>
          <c:dLbls>
            <c:numFmt formatCode="0.0" sourceLinked="0"/>
            <c:txPr>
              <a:bodyPr/>
              <a:lstStyle/>
              <a:p>
                <a:pPr>
                  <a:defRPr sz="1000">
                    <a:latin typeface="Aptos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1"/>
          </c:dLbls>
          <c:cat>
            <c:strRef>
              <c:f>Sheet1!$A$2:$A$2</c:f>
              <c:strCache>
                <c:ptCount val="1"/>
                <c:pt idx="0">
                  <c:v/>
                </c:pt>
              </c:strCache>
            </c:strRef>
          </c:cat>
          <c:val>
            <c:numRef>
              <c:f>Sheet1!$C$2:$C$2</c:f>
              <c:numCache>
                <c:formatCode>General</c:formatCode>
                <c:ptCount val="1"/>
                <c:pt idx="0">
                  <c:v>45.0</c:v>
                </c:pt>
              </c:numCache>
            </c:numRef>
          </c:val>
        </c:ser>
        <c:overlap val="100"/>
        <c:axId val="-2068027336"/>
        <c:axId val="-2113994440"/>
      </c:barChart>
      <c:catAx>
        <c:axId val="-2068027336"/>
        <c:scaling>
          <c:orientation val="minMax"/>
        </c:scaling>
        <c:delete val="0"/>
        <c:axPos val="b"/>
        <c:majorTickMark val="out"/>
        <c:minorTickMark val="none"/>
        <c:tickLblPos val="nextTo"/>
        <c:txPr>
          <a:bodyPr/>
          <a:lstStyle/>
          <a:p>
            <a:pPr>
              <a:defRPr sz="900">
                <a:latin typeface="Aptos"/>
              </a:defRPr>
            </a:pPr>
          </a:p>
        </c:txPr>
        <c:crossAx val="-2113994440"/>
        <c:crosses val="autoZero"/>
        <c:auto val="1"/>
        <c:lblAlgn val="ctr"/>
        <c:lblOffset val="100"/>
        <c:noMultiLvlLbl val="0"/>
      </c:catAx>
      <c:valAx>
        <c:axId val="-2113994440"/>
        <c:scaling/>
        <c:delete val="0"/>
        <c:axPos val="l"/>
        <c:majorGridlines/>
        <c:majorTickMark val="out"/>
        <c:minorTickMark val="none"/>
        <c:tickLblPos val="nextTo"/>
        <c:txPr>
          <a:bodyPr/>
          <a:lstStyle/>
          <a:p>
            <a:pPr>
              <a:defRPr sz="1000">
                <a:latin typeface="Aptos"/>
              </a:defRPr>
            </a:pPr>
          </a:p>
        </c:txPr>
        <c:crossAx val="-2068027336"/>
        <c:crosses val="autoZero"/>
      </c:valAx>
    </c:plotArea>
    <c:legend>
      <c:legendPos val="b"/>
      <c:overlay val="0"/>
      <c:txPr>
        <a:bodyPr/>
        <a:lstStyle/>
        <a:p>
          <a:pPr>
            <a:defRPr sz="800"/>
          </a:pPr>
        </a:p>
      </c:txPr>
    </c:legend>
    <c:dispBlanksAs val="gap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000" b="1">
                <a:latin typeface="Aptos"/>
              </a:defRPr>
            </a:pPr>
            <a:r>
              <a:t>Facings by Product Type</a:t>
            </a:r>
          </a:p>
        </c:rich>
      </c:tx>
      <c:layout/>
      <c:overlay val="0"/>
    </c:title>
    <c:autoTitleDeleted val="0"/>
    <c:plotArea>
      <c:barChart>
        <c:barDir val="col"/>
        <c:grouping val="clustered"/>
        <c:ser>
          <c:idx val="0"/>
          <c:order val="0"/>
          <c:tx>
            <c:strRef>
              <c:f>Sheet1!$B$1</c:f>
              <c:strCache>
                <c:ptCount val="1"/>
                <c:pt idx="0">
                  <c:v>Value</c:v>
                </c:pt>
              </c:strCache>
            </c:strRef>
          </c:tx>
          <c:dPt>
            <c:idx val="0"/>
            <c:spPr>
              <a:solidFill>
                <a:srgbClr val="FF6B35"/>
              </a:solidFill>
            </c:spPr>
          </c:dPt>
          <c:dPt>
            <c:idx val="1"/>
            <c:spPr>
              <a:solidFill>
                <a:srgbClr val="004E89"/>
              </a:solidFill>
            </c:spPr>
          </c:dPt>
          <c:dPt>
            <c:idx val="2"/>
            <c:spPr>
              <a:solidFill>
                <a:srgbClr val="F7B801"/>
              </a:solidFill>
            </c:spPr>
          </c:dPt>
          <c:dLbls>
            <c:numFmt formatCode="0" sourceLinked="0"/>
            <c:txPr>
              <a:bodyPr/>
              <a:lstStyle/>
              <a:p>
                <a:pPr>
                  <a:defRPr sz="1000">
                    <a:latin typeface="Aptos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1"/>
          </c:dLbls>
          <c:cat>
            <c:strRef>
              <c:f>Sheet1!$A$2:$A$4</c:f>
              <c:strCache>
                <c:ptCount val="3"/>
                <c:pt idx="0">
                  <c:v>Pure Juices</c:v>
                </c:pt>
                <c:pt idx="1">
                  <c:v>Smoothies</c:v>
                </c:pt>
                <c:pt idx="2">
                  <c:v>Shots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80.0</c:v>
                </c:pt>
                <c:pt idx="1">
                  <c:v>60.0</c:v>
                </c:pt>
                <c:pt idx="2">
                  <c:v>20.0</c:v>
                </c:pt>
              </c:numCache>
            </c:numRef>
          </c:val>
        </c:ser>
        <c:axId val="-2068027336"/>
        <c:axId val="-2113994440"/>
      </c:barChart>
      <c:catAx>
        <c:axId val="-2068027336"/>
        <c:scaling>
          <c:orientation val="minMax"/>
        </c:scaling>
        <c:delete val="0"/>
        <c:axPos val="b"/>
        <c:majorTickMark val="out"/>
        <c:minorTickMark val="none"/>
        <c:tickLblPos val="nextTo"/>
        <c:txPr>
          <a:bodyPr/>
          <a:lstStyle/>
          <a:p>
            <a:pPr>
              <a:defRPr sz="900">
                <a:latin typeface="Aptos"/>
              </a:defRPr>
            </a:pPr>
          </a:p>
        </c:txPr>
        <c:crossAx val="-2113994440"/>
        <c:crosses val="autoZero"/>
        <c:auto val="1"/>
        <c:lblAlgn val="ctr"/>
        <c:lblOffset val="100"/>
        <c:noMultiLvlLbl val="0"/>
      </c:catAx>
      <c:valAx>
        <c:axId val="-2113994440"/>
        <c:scaling/>
        <c:delete val="0"/>
        <c:axPos val="l"/>
        <c:majorGridlines/>
        <c:majorTickMark val="out"/>
        <c:minorTickMark val="none"/>
        <c:tickLblPos val="nextTo"/>
        <c:txPr>
          <a:bodyPr/>
          <a:lstStyle/>
          <a:p>
            <a:pPr>
              <a:defRPr sz="1000">
                <a:latin typeface="Aptos"/>
              </a:defRPr>
            </a:pPr>
          </a:p>
        </c:txPr>
        <c:crossAx val="-2068027336"/>
        <c:crosses val="autoZero"/>
      </c:valAx>
    </c:plotArea>
    <c:dispBlanksAs val="gap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000" b="1">
                <a:latin typeface="Aptos"/>
              </a:defRPr>
            </a:pPr>
            <a:r>
              <a:t>% PL vs Branded</a:t>
            </a:r>
          </a:p>
        </c:rich>
      </c:tx>
      <c:layout/>
      <c:overlay val="0"/>
    </c:title>
    <c:autoTitleDeleted val="0"/>
    <c:plotArea>
      <c:barChart>
        <c:barDir val="col"/>
        <c:grouping val="percentStacked"/>
        <c:ser>
          <c:idx val="0"/>
          <c:order val="0"/>
          <c:tx>
            <c:strRef>
              <c:f>Sheet1!$B$1</c:f>
              <c:strCache>
                <c:ptCount val="1"/>
                <c:pt idx="0">
                  <c:v>Branded</c:v>
                </c:pt>
              </c:strCache>
            </c:strRef>
          </c:tx>
          <c:spPr>
            <a:solidFill>
              <a:srgbClr val="FF6B35"/>
            </a:solidFill>
          </c:spPr>
          <c:dLbls>
            <c:numFmt formatCode="0.0" sourceLinked="0"/>
            <c:txPr>
              <a:bodyPr/>
              <a:lstStyle/>
              <a:p>
                <a:pPr>
                  <a:defRPr sz="1000">
                    <a:latin typeface="Aptos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1"/>
          </c:dLbls>
          <c:cat>
            <c:strRef>
              <c:f>Sheet1!$A$2:$A$2</c:f>
              <c:strCache>
                <c:ptCount val="1"/>
                <c:pt idx="0">
                  <c:v/>
                </c:pt>
              </c:strCache>
            </c:strRef>
          </c:cat>
          <c:val>
            <c:numRef>
              <c:f>Sheet1!$B$2:$B$2</c:f>
              <c:numCache>
                <c:formatCode>General</c:formatCode>
                <c:ptCount val="1"/>
                <c:pt idx="0">
                  <c:v>65.0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Private Label</c:v>
                </c:pt>
              </c:strCache>
            </c:strRef>
          </c:tx>
          <c:spPr>
            <a:solidFill>
              <a:srgbClr val="004E89"/>
            </a:solidFill>
          </c:spPr>
          <c:dLbls>
            <c:numFmt formatCode="0.0" sourceLinked="0"/>
            <c:txPr>
              <a:bodyPr/>
              <a:lstStyle/>
              <a:p>
                <a:pPr>
                  <a:defRPr sz="1000">
                    <a:latin typeface="Aptos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1"/>
          </c:dLbls>
          <c:cat>
            <c:strRef>
              <c:f>Sheet1!$A$2:$A$2</c:f>
              <c:strCache>
                <c:ptCount val="1"/>
                <c:pt idx="0">
                  <c:v/>
                </c:pt>
              </c:strCache>
            </c:strRef>
          </c:cat>
          <c:val>
            <c:numRef>
              <c:f>Sheet1!$C$2:$C$2</c:f>
              <c:numCache>
                <c:formatCode>General</c:formatCode>
                <c:ptCount val="1"/>
                <c:pt idx="0">
                  <c:v>35.0</c:v>
                </c:pt>
              </c:numCache>
            </c:numRef>
          </c:val>
        </c:ser>
        <c:overlap val="100"/>
        <c:axId val="-2068027336"/>
        <c:axId val="-2113994440"/>
      </c:barChart>
      <c:catAx>
        <c:axId val="-2068027336"/>
        <c:scaling>
          <c:orientation val="minMax"/>
        </c:scaling>
        <c:delete val="0"/>
        <c:axPos val="b"/>
        <c:majorTickMark val="out"/>
        <c:minorTickMark val="none"/>
        <c:tickLblPos val="nextTo"/>
        <c:txPr>
          <a:bodyPr/>
          <a:lstStyle/>
          <a:p>
            <a:pPr>
              <a:defRPr sz="900">
                <a:latin typeface="Aptos"/>
              </a:defRPr>
            </a:pPr>
          </a:p>
        </c:txPr>
        <c:crossAx val="-2113994440"/>
        <c:crosses val="autoZero"/>
        <c:auto val="1"/>
        <c:lblAlgn val="ctr"/>
        <c:lblOffset val="100"/>
        <c:noMultiLvlLbl val="0"/>
      </c:catAx>
      <c:valAx>
        <c:axId val="-2113994440"/>
        <c:scaling/>
        <c:delete val="0"/>
        <c:axPos val="l"/>
        <c:majorGridlines/>
        <c:majorTickMark val="out"/>
        <c:minorTickMark val="none"/>
        <c:tickLblPos val="nextTo"/>
        <c:txPr>
          <a:bodyPr/>
          <a:lstStyle/>
          <a:p>
            <a:pPr>
              <a:defRPr sz="1000">
                <a:latin typeface="Aptos"/>
              </a:defRPr>
            </a:pPr>
          </a:p>
        </c:txPr>
        <c:crossAx val="-2068027336"/>
        <c:crosses val="autoZero"/>
      </c:valAx>
    </c:plotArea>
    <c:legend>
      <c:legendPos val="b"/>
      <c:overlay val="0"/>
      <c:txPr>
        <a:bodyPr/>
        <a:lstStyle/>
        <a:p>
          <a:pPr>
            <a:defRPr sz="800"/>
          </a:pPr>
        </a:p>
      </c:txPr>
    </c:legend>
    <c:dispBlanksAs val="gap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000" b="1">
                <a:latin typeface="Aptos"/>
              </a:defRPr>
            </a:pPr>
            <a:r>
              <a:t>% Cold Pressed vs Other</a:t>
            </a:r>
          </a:p>
        </c:rich>
      </c:tx>
      <c:layout/>
      <c:overlay val="0"/>
    </c:title>
    <c:autoTitleDeleted val="0"/>
    <c:plotArea>
      <c:barChart>
        <c:barDir val="col"/>
        <c:grouping val="percentStacked"/>
        <c:ser>
          <c:idx val="0"/>
          <c:order val="0"/>
          <c:tx>
            <c:strRef>
              <c:f>Sheet1!$B$1</c:f>
              <c:strCache>
                <c:ptCount val="1"/>
                <c:pt idx="0">
                  <c:v>Cold Pressed</c:v>
                </c:pt>
              </c:strCache>
            </c:strRef>
          </c:tx>
          <c:spPr>
            <a:solidFill>
              <a:srgbClr val="FF6B35"/>
            </a:solidFill>
          </c:spPr>
          <c:dLbls>
            <c:numFmt formatCode="0.0" sourceLinked="0"/>
            <c:txPr>
              <a:bodyPr/>
              <a:lstStyle/>
              <a:p>
                <a:pPr>
                  <a:defRPr sz="1000">
                    <a:latin typeface="Aptos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1"/>
          </c:dLbls>
          <c:cat>
            <c:strRef>
              <c:f>Sheet1!$A$2:$A$2</c:f>
              <c:strCache>
                <c:ptCount val="1"/>
                <c:pt idx="0">
                  <c:v/>
                </c:pt>
              </c:strCache>
            </c:strRef>
          </c:cat>
          <c:val>
            <c:numRef>
              <c:f>Sheet1!$B$2:$B$2</c:f>
              <c:numCache>
                <c:formatCode>General</c:formatCode>
                <c:ptCount val="1"/>
                <c:pt idx="0">
                  <c:v>40.0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Centrifugal</c:v>
                </c:pt>
              </c:strCache>
            </c:strRef>
          </c:tx>
          <c:spPr>
            <a:solidFill>
              <a:srgbClr val="004E89"/>
            </a:solidFill>
          </c:spPr>
          <c:dLbls>
            <c:numFmt formatCode="0.0" sourceLinked="0"/>
            <c:txPr>
              <a:bodyPr/>
              <a:lstStyle/>
              <a:p>
                <a:pPr>
                  <a:defRPr sz="1000">
                    <a:latin typeface="Aptos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1"/>
          </c:dLbls>
          <c:cat>
            <c:strRef>
              <c:f>Sheet1!$A$2:$A$2</c:f>
              <c:strCache>
                <c:ptCount val="1"/>
                <c:pt idx="0">
                  <c:v/>
                </c:pt>
              </c:strCache>
            </c:strRef>
          </c:cat>
          <c:val>
            <c:numRef>
              <c:f>Sheet1!$C$2:$C$2</c:f>
              <c:numCache>
                <c:formatCode>General</c:formatCode>
                <c:ptCount val="1"/>
                <c:pt idx="0">
                  <c:v>60.0</c:v>
                </c:pt>
              </c:numCache>
            </c:numRef>
          </c:val>
        </c:ser>
        <c:overlap val="100"/>
        <c:axId val="-2068027336"/>
        <c:axId val="-2113994440"/>
      </c:barChart>
      <c:catAx>
        <c:axId val="-2068027336"/>
        <c:scaling>
          <c:orientation val="minMax"/>
        </c:scaling>
        <c:delete val="0"/>
        <c:axPos val="b"/>
        <c:majorTickMark val="out"/>
        <c:minorTickMark val="none"/>
        <c:tickLblPos val="nextTo"/>
        <c:txPr>
          <a:bodyPr/>
          <a:lstStyle/>
          <a:p>
            <a:pPr>
              <a:defRPr sz="900">
                <a:latin typeface="Aptos"/>
              </a:defRPr>
            </a:pPr>
          </a:p>
        </c:txPr>
        <c:crossAx val="-2113994440"/>
        <c:crosses val="autoZero"/>
        <c:auto val="1"/>
        <c:lblAlgn val="ctr"/>
        <c:lblOffset val="100"/>
        <c:noMultiLvlLbl val="0"/>
      </c:catAx>
      <c:valAx>
        <c:axId val="-2113994440"/>
        <c:scaling/>
        <c:delete val="0"/>
        <c:axPos val="l"/>
        <c:majorGridlines/>
        <c:majorTickMark val="out"/>
        <c:minorTickMark val="none"/>
        <c:tickLblPos val="nextTo"/>
        <c:txPr>
          <a:bodyPr/>
          <a:lstStyle/>
          <a:p>
            <a:pPr>
              <a:defRPr sz="1000">
                <a:latin typeface="Aptos"/>
              </a:defRPr>
            </a:pPr>
          </a:p>
        </c:txPr>
        <c:crossAx val="-2068027336"/>
        <c:crosses val="autoZero"/>
      </c:valAx>
    </c:plotArea>
    <c:legend>
      <c:legendPos val="b"/>
      <c:overlay val="0"/>
      <c:txPr>
        <a:bodyPr/>
        <a:lstStyle/>
        <a:p>
          <a:pPr>
            <a:defRPr sz="800"/>
          </a:pPr>
        </a:p>
      </c:txPr>
    </c:legend>
    <c:dispBlanksAs val="gap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000" b="1">
                <a:latin typeface="Aptos"/>
              </a:defRPr>
            </a:pPr>
            <a:r>
              <a:t>% Cold Pressed vs Other</a:t>
            </a:r>
          </a:p>
        </c:rich>
      </c:tx>
      <c:layout/>
      <c:overlay val="0"/>
    </c:title>
    <c:autoTitleDeleted val="0"/>
    <c:plotArea>
      <c:barChart>
        <c:barDir val="col"/>
        <c:grouping val="percentStacked"/>
        <c:ser>
          <c:idx val="0"/>
          <c:order val="0"/>
          <c:tx>
            <c:strRef>
              <c:f>Sheet1!$B$1</c:f>
              <c:strCache>
                <c:ptCount val="1"/>
                <c:pt idx="0">
                  <c:v>Cold Pressed</c:v>
                </c:pt>
              </c:strCache>
            </c:strRef>
          </c:tx>
          <c:spPr>
            <a:solidFill>
              <a:srgbClr val="FF6B35"/>
            </a:solidFill>
          </c:spPr>
          <c:cat>
            <c:strRef>
              <c:f>Sheet1!$A$2:$A$8</c:f>
              <c:strCache>
                <c:ptCount val="7"/>
                <c:pt idx="0">
                  <c:v>Aldi</c:v>
                </c:pt>
                <c:pt idx="1">
                  <c:v>Lidl</c:v>
                </c:pt>
                <c:pt idx="2">
                  <c:v>M&amp;S</c:v>
                </c:pt>
                <c:pt idx="3">
                  <c:v>Sainsbury's</c:v>
                </c:pt>
                <c:pt idx="4">
                  <c:v>Tesco</c:v>
                </c:pt>
                <c:pt idx="5">
                  <c:v>Tesco Express</c:v>
                </c:pt>
                <c:pt idx="6">
                  <c:v>Waitrose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50.0</c:v>
                </c:pt>
                <c:pt idx="1">
                  <c:v>50.0</c:v>
                </c:pt>
                <c:pt idx="2">
                  <c:v>50.0</c:v>
                </c:pt>
                <c:pt idx="3">
                  <c:v>50.0</c:v>
                </c:pt>
                <c:pt idx="4">
                  <c:v>50.0</c:v>
                </c:pt>
                <c:pt idx="5">
                  <c:v>50.0</c:v>
                </c:pt>
                <c:pt idx="6">
                  <c:v>50.0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Centrifugal</c:v>
                </c:pt>
              </c:strCache>
            </c:strRef>
          </c:tx>
          <c:spPr>
            <a:solidFill>
              <a:srgbClr val="004E89"/>
            </a:solidFill>
          </c:spPr>
          <c:cat>
            <c:strRef>
              <c:f>Sheet1!$A$2:$A$8</c:f>
              <c:strCache>
                <c:ptCount val="7"/>
                <c:pt idx="0">
                  <c:v>Aldi</c:v>
                </c:pt>
                <c:pt idx="1">
                  <c:v>Lidl</c:v>
                </c:pt>
                <c:pt idx="2">
                  <c:v>M&amp;S</c:v>
                </c:pt>
                <c:pt idx="3">
                  <c:v>Sainsbury's</c:v>
                </c:pt>
                <c:pt idx="4">
                  <c:v>Tesco</c:v>
                </c:pt>
                <c:pt idx="5">
                  <c:v>Tesco Express</c:v>
                </c:pt>
                <c:pt idx="6">
                  <c:v>Waitrose</c:v>
                </c:pt>
              </c:strCache>
            </c:strRef>
          </c:cat>
          <c:val>
            <c:numRef>
              <c:f>Sheet1!$C$2:$C$8</c:f>
              <c:numCache>
                <c:formatCode>General</c:formatCode>
                <c:ptCount val="7"/>
                <c:pt idx="0">
                  <c:v>50.0</c:v>
                </c:pt>
                <c:pt idx="1">
                  <c:v>50.0</c:v>
                </c:pt>
                <c:pt idx="2">
                  <c:v>50.0</c:v>
                </c:pt>
                <c:pt idx="3">
                  <c:v>50.0</c:v>
                </c:pt>
                <c:pt idx="4">
                  <c:v>50.0</c:v>
                </c:pt>
                <c:pt idx="5">
                  <c:v>50.0</c:v>
                </c:pt>
                <c:pt idx="6">
                  <c:v>50.0</c:v>
                </c:pt>
              </c:numCache>
            </c:numRef>
          </c:val>
        </c:ser>
        <c:overlap val="100"/>
        <c:axId val="-2068027336"/>
        <c:axId val="-2113994440"/>
      </c:barChart>
      <c:catAx>
        <c:axId val="-2068027336"/>
        <c:scaling>
          <c:orientation val="minMax"/>
        </c:scaling>
        <c:delete val="0"/>
        <c:axPos val="b"/>
        <c:majorTickMark val="out"/>
        <c:minorTickMark val="none"/>
        <c:tickLblPos val="nextTo"/>
        <c:txPr>
          <a:bodyPr/>
          <a:lstStyle/>
          <a:p>
            <a:pPr>
              <a:defRPr sz="1000">
                <a:latin typeface="Aptos"/>
              </a:defRPr>
            </a:pPr>
          </a:p>
        </c:txPr>
        <c:crossAx val="-2113994440"/>
        <c:crosses val="autoZero"/>
        <c:auto val="1"/>
        <c:lblAlgn val="ctr"/>
        <c:lblOffset val="100"/>
        <c:noMultiLvlLbl val="0"/>
      </c:catAx>
      <c:valAx>
        <c:axId val="-2113994440"/>
        <c:scaling/>
        <c:delete val="0"/>
        <c:axPos val="l"/>
        <c:majorGridlines>
          <c:spPr>
            <a:ln>
              <a:noFill/>
            </a:ln>
          </c:spPr>
        </c:majorGridlines>
        <c:majorTickMark val="out"/>
        <c:minorTickMark val="none"/>
        <c:tickLblPos val="nextTo"/>
        <c:txPr>
          <a:bodyPr/>
          <a:lstStyle/>
          <a:p>
            <a:pPr>
              <a:defRPr sz="1000">
                <a:latin typeface="Aptos"/>
              </a:defRPr>
            </a:pPr>
          </a:p>
        </c:txPr>
        <c:crossAx val="-2068027336"/>
        <c:crosses val="autoZero"/>
      </c:valAx>
    </c:plotArea>
    <c:legend>
      <c:legendPos val="b"/>
      <c:overlay val="0"/>
      <c:txPr>
        <a:bodyPr/>
        <a:lstStyle/>
        <a:p>
          <a:pPr>
            <a:defRPr sz="800"/>
          </a:pPr>
        </a:p>
      </c:txPr>
    </c:legend>
    <c:dispBlanksAs val="gap"/>
  </c:chart>
  <c:txPr>
    <a:bodyPr/>
    <a:lstStyle/>
    <a:p>
      <a:pPr>
        <a:defRPr sz="1000">
          <a:latin typeface="Aptos"/>
        </a:defRPr>
      </a:pPr>
      <a:endParaRPr lang="en-US"/>
    </a:p>
  </c:txPr>
  <c:externalData r:id="rId1">
    <c:autoUpdate val="0"/>
  </c:externalData>
</c:chartSpace>
</file>

<file path=ppt/charts/chart3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000" b="1">
                <a:latin typeface="Aptos"/>
              </a:defRPr>
            </a:pPr>
            <a:r>
              <a:t>% Indulgence vs Functional</a:t>
            </a:r>
          </a:p>
        </c:rich>
      </c:tx>
      <c:layout/>
      <c:overlay val="0"/>
    </c:title>
    <c:autoTitleDeleted val="0"/>
    <c:plotArea>
      <c:barChart>
        <c:barDir val="col"/>
        <c:grouping val="percentStacked"/>
        <c:ser>
          <c:idx val="0"/>
          <c:order val="0"/>
          <c:tx>
            <c:strRef>
              <c:f>Sheet1!$B$1</c:f>
              <c:strCache>
                <c:ptCount val="1"/>
                <c:pt idx="0">
                  <c:v>Indulgence</c:v>
                </c:pt>
              </c:strCache>
            </c:strRef>
          </c:tx>
          <c:spPr>
            <a:solidFill>
              <a:srgbClr val="FF6B35"/>
            </a:solidFill>
          </c:spPr>
          <c:dLbls>
            <c:numFmt formatCode="0.0" sourceLinked="0"/>
            <c:txPr>
              <a:bodyPr/>
              <a:lstStyle/>
              <a:p>
                <a:pPr>
                  <a:defRPr sz="1000">
                    <a:latin typeface="Aptos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1"/>
          </c:dLbls>
          <c:cat>
            <c:strRef>
              <c:f>Sheet1!$A$2:$A$2</c:f>
              <c:strCache>
                <c:ptCount val="1"/>
                <c:pt idx="0">
                  <c:v/>
                </c:pt>
              </c:strCache>
            </c:strRef>
          </c:cat>
          <c:val>
            <c:numRef>
              <c:f>Sheet1!$B$2:$B$2</c:f>
              <c:numCache>
                <c:formatCode>General</c:formatCode>
                <c:ptCount val="1"/>
                <c:pt idx="0">
                  <c:v>55.0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Functional</c:v>
                </c:pt>
              </c:strCache>
            </c:strRef>
          </c:tx>
          <c:spPr>
            <a:solidFill>
              <a:srgbClr val="004E89"/>
            </a:solidFill>
          </c:spPr>
          <c:dLbls>
            <c:numFmt formatCode="0.0" sourceLinked="0"/>
            <c:txPr>
              <a:bodyPr/>
              <a:lstStyle/>
              <a:p>
                <a:pPr>
                  <a:defRPr sz="1000">
                    <a:latin typeface="Aptos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1"/>
          </c:dLbls>
          <c:cat>
            <c:strRef>
              <c:f>Sheet1!$A$2:$A$2</c:f>
              <c:strCache>
                <c:ptCount val="1"/>
                <c:pt idx="0">
                  <c:v/>
                </c:pt>
              </c:strCache>
            </c:strRef>
          </c:cat>
          <c:val>
            <c:numRef>
              <c:f>Sheet1!$C$2:$C$2</c:f>
              <c:numCache>
                <c:formatCode>General</c:formatCode>
                <c:ptCount val="1"/>
                <c:pt idx="0">
                  <c:v>45.0</c:v>
                </c:pt>
              </c:numCache>
            </c:numRef>
          </c:val>
        </c:ser>
        <c:overlap val="100"/>
        <c:axId val="-2068027336"/>
        <c:axId val="-2113994440"/>
      </c:barChart>
      <c:catAx>
        <c:axId val="-2068027336"/>
        <c:scaling>
          <c:orientation val="minMax"/>
        </c:scaling>
        <c:delete val="0"/>
        <c:axPos val="b"/>
        <c:majorTickMark val="out"/>
        <c:minorTickMark val="none"/>
        <c:tickLblPos val="nextTo"/>
        <c:txPr>
          <a:bodyPr/>
          <a:lstStyle/>
          <a:p>
            <a:pPr>
              <a:defRPr sz="900">
                <a:latin typeface="Aptos"/>
              </a:defRPr>
            </a:pPr>
          </a:p>
        </c:txPr>
        <c:crossAx val="-2113994440"/>
        <c:crosses val="autoZero"/>
        <c:auto val="1"/>
        <c:lblAlgn val="ctr"/>
        <c:lblOffset val="100"/>
        <c:noMultiLvlLbl val="0"/>
      </c:catAx>
      <c:valAx>
        <c:axId val="-2113994440"/>
        <c:scaling/>
        <c:delete val="0"/>
        <c:axPos val="l"/>
        <c:majorGridlines/>
        <c:majorTickMark val="out"/>
        <c:minorTickMark val="none"/>
        <c:tickLblPos val="nextTo"/>
        <c:txPr>
          <a:bodyPr/>
          <a:lstStyle/>
          <a:p>
            <a:pPr>
              <a:defRPr sz="1000">
                <a:latin typeface="Aptos"/>
              </a:defRPr>
            </a:pPr>
          </a:p>
        </c:txPr>
        <c:crossAx val="-2068027336"/>
        <c:crosses val="autoZero"/>
      </c:valAx>
    </c:plotArea>
    <c:legend>
      <c:legendPos val="b"/>
      <c:overlay val="0"/>
      <c:txPr>
        <a:bodyPr/>
        <a:lstStyle/>
        <a:p>
          <a:pPr>
            <a:defRPr sz="800"/>
          </a:pPr>
        </a:p>
      </c:txPr>
    </c:legend>
    <c:dispBlanksAs val="gap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3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000" b="1">
                <a:latin typeface="Aptos"/>
              </a:defRPr>
            </a:pPr>
            <a:r>
              <a:t>Facings by Product Type</a:t>
            </a:r>
          </a:p>
        </c:rich>
      </c:tx>
      <c:layout/>
      <c:overlay val="0"/>
    </c:title>
    <c:autoTitleDeleted val="0"/>
    <c:plotArea>
      <c:barChart>
        <c:barDir val="col"/>
        <c:grouping val="clustered"/>
        <c:ser>
          <c:idx val="0"/>
          <c:order val="0"/>
          <c:tx>
            <c:strRef>
              <c:f>Sheet1!$B$1</c:f>
              <c:strCache>
                <c:ptCount val="1"/>
                <c:pt idx="0">
                  <c:v>Value</c:v>
                </c:pt>
              </c:strCache>
            </c:strRef>
          </c:tx>
          <c:dPt>
            <c:idx val="0"/>
            <c:spPr>
              <a:solidFill>
                <a:srgbClr val="FF6B35"/>
              </a:solidFill>
            </c:spPr>
          </c:dPt>
          <c:dPt>
            <c:idx val="1"/>
            <c:spPr>
              <a:solidFill>
                <a:srgbClr val="004E89"/>
              </a:solidFill>
            </c:spPr>
          </c:dPt>
          <c:dPt>
            <c:idx val="2"/>
            <c:spPr>
              <a:solidFill>
                <a:srgbClr val="F7B801"/>
              </a:solidFill>
            </c:spPr>
          </c:dPt>
          <c:dLbls>
            <c:numFmt formatCode="0" sourceLinked="0"/>
            <c:txPr>
              <a:bodyPr/>
              <a:lstStyle/>
              <a:p>
                <a:pPr>
                  <a:defRPr sz="1000">
                    <a:latin typeface="Aptos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1"/>
          </c:dLbls>
          <c:cat>
            <c:strRef>
              <c:f>Sheet1!$A$2:$A$4</c:f>
              <c:strCache>
                <c:ptCount val="3"/>
                <c:pt idx="0">
                  <c:v>Pure Juices</c:v>
                </c:pt>
                <c:pt idx="1">
                  <c:v>Smoothies</c:v>
                </c:pt>
                <c:pt idx="2">
                  <c:v>Shots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80.0</c:v>
                </c:pt>
                <c:pt idx="1">
                  <c:v>60.0</c:v>
                </c:pt>
                <c:pt idx="2">
                  <c:v>20.0</c:v>
                </c:pt>
              </c:numCache>
            </c:numRef>
          </c:val>
        </c:ser>
        <c:axId val="-2068027336"/>
        <c:axId val="-2113994440"/>
      </c:barChart>
      <c:catAx>
        <c:axId val="-2068027336"/>
        <c:scaling>
          <c:orientation val="minMax"/>
        </c:scaling>
        <c:delete val="0"/>
        <c:axPos val="b"/>
        <c:majorTickMark val="out"/>
        <c:minorTickMark val="none"/>
        <c:tickLblPos val="nextTo"/>
        <c:txPr>
          <a:bodyPr/>
          <a:lstStyle/>
          <a:p>
            <a:pPr>
              <a:defRPr sz="900">
                <a:latin typeface="Aptos"/>
              </a:defRPr>
            </a:pPr>
          </a:p>
        </c:txPr>
        <c:crossAx val="-2113994440"/>
        <c:crosses val="autoZero"/>
        <c:auto val="1"/>
        <c:lblAlgn val="ctr"/>
        <c:lblOffset val="100"/>
        <c:noMultiLvlLbl val="0"/>
      </c:catAx>
      <c:valAx>
        <c:axId val="-2113994440"/>
        <c:scaling/>
        <c:delete val="0"/>
        <c:axPos val="l"/>
        <c:majorGridlines/>
        <c:majorTickMark val="out"/>
        <c:minorTickMark val="none"/>
        <c:tickLblPos val="nextTo"/>
        <c:txPr>
          <a:bodyPr/>
          <a:lstStyle/>
          <a:p>
            <a:pPr>
              <a:defRPr sz="1000">
                <a:latin typeface="Aptos"/>
              </a:defRPr>
            </a:pPr>
          </a:p>
        </c:txPr>
        <c:crossAx val="-2068027336"/>
        <c:crosses val="autoZero"/>
      </c:valAx>
    </c:plotArea>
    <c:dispBlanksAs val="gap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3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000" b="1">
                <a:latin typeface="Aptos"/>
              </a:defRPr>
            </a:pPr>
            <a:r>
              <a:t>% PL vs Branded</a:t>
            </a:r>
          </a:p>
        </c:rich>
      </c:tx>
      <c:layout/>
      <c:overlay val="0"/>
    </c:title>
    <c:autoTitleDeleted val="0"/>
    <c:plotArea>
      <c:barChart>
        <c:barDir val="col"/>
        <c:grouping val="percentStacked"/>
        <c:ser>
          <c:idx val="0"/>
          <c:order val="0"/>
          <c:tx>
            <c:strRef>
              <c:f>Sheet1!$B$1</c:f>
              <c:strCache>
                <c:ptCount val="1"/>
                <c:pt idx="0">
                  <c:v>Branded</c:v>
                </c:pt>
              </c:strCache>
            </c:strRef>
          </c:tx>
          <c:spPr>
            <a:solidFill>
              <a:srgbClr val="FF6B35"/>
            </a:solidFill>
          </c:spPr>
          <c:dLbls>
            <c:numFmt formatCode="0.0" sourceLinked="0"/>
            <c:txPr>
              <a:bodyPr/>
              <a:lstStyle/>
              <a:p>
                <a:pPr>
                  <a:defRPr sz="1000">
                    <a:latin typeface="Aptos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1"/>
          </c:dLbls>
          <c:cat>
            <c:strRef>
              <c:f>Sheet1!$A$2:$A$2</c:f>
              <c:strCache>
                <c:ptCount val="1"/>
                <c:pt idx="0">
                  <c:v/>
                </c:pt>
              </c:strCache>
            </c:strRef>
          </c:cat>
          <c:val>
            <c:numRef>
              <c:f>Sheet1!$B$2:$B$2</c:f>
              <c:numCache>
                <c:formatCode>General</c:formatCode>
                <c:ptCount val="1"/>
                <c:pt idx="0">
                  <c:v>65.0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Private Label</c:v>
                </c:pt>
              </c:strCache>
            </c:strRef>
          </c:tx>
          <c:spPr>
            <a:solidFill>
              <a:srgbClr val="004E89"/>
            </a:solidFill>
          </c:spPr>
          <c:dLbls>
            <c:numFmt formatCode="0.0" sourceLinked="0"/>
            <c:txPr>
              <a:bodyPr/>
              <a:lstStyle/>
              <a:p>
                <a:pPr>
                  <a:defRPr sz="1000">
                    <a:latin typeface="Aptos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1"/>
          </c:dLbls>
          <c:cat>
            <c:strRef>
              <c:f>Sheet1!$A$2:$A$2</c:f>
              <c:strCache>
                <c:ptCount val="1"/>
                <c:pt idx="0">
                  <c:v/>
                </c:pt>
              </c:strCache>
            </c:strRef>
          </c:cat>
          <c:val>
            <c:numRef>
              <c:f>Sheet1!$C$2:$C$2</c:f>
              <c:numCache>
                <c:formatCode>General</c:formatCode>
                <c:ptCount val="1"/>
                <c:pt idx="0">
                  <c:v>35.0</c:v>
                </c:pt>
              </c:numCache>
            </c:numRef>
          </c:val>
        </c:ser>
        <c:overlap val="100"/>
        <c:axId val="-2068027336"/>
        <c:axId val="-2113994440"/>
      </c:barChart>
      <c:catAx>
        <c:axId val="-2068027336"/>
        <c:scaling>
          <c:orientation val="minMax"/>
        </c:scaling>
        <c:delete val="0"/>
        <c:axPos val="b"/>
        <c:majorTickMark val="out"/>
        <c:minorTickMark val="none"/>
        <c:tickLblPos val="nextTo"/>
        <c:txPr>
          <a:bodyPr/>
          <a:lstStyle/>
          <a:p>
            <a:pPr>
              <a:defRPr sz="900">
                <a:latin typeface="Aptos"/>
              </a:defRPr>
            </a:pPr>
          </a:p>
        </c:txPr>
        <c:crossAx val="-2113994440"/>
        <c:crosses val="autoZero"/>
        <c:auto val="1"/>
        <c:lblAlgn val="ctr"/>
        <c:lblOffset val="100"/>
        <c:noMultiLvlLbl val="0"/>
      </c:catAx>
      <c:valAx>
        <c:axId val="-2113994440"/>
        <c:scaling/>
        <c:delete val="0"/>
        <c:axPos val="l"/>
        <c:majorGridlines/>
        <c:majorTickMark val="out"/>
        <c:minorTickMark val="none"/>
        <c:tickLblPos val="nextTo"/>
        <c:txPr>
          <a:bodyPr/>
          <a:lstStyle/>
          <a:p>
            <a:pPr>
              <a:defRPr sz="1000">
                <a:latin typeface="Aptos"/>
              </a:defRPr>
            </a:pPr>
          </a:p>
        </c:txPr>
        <c:crossAx val="-2068027336"/>
        <c:crosses val="autoZero"/>
      </c:valAx>
    </c:plotArea>
    <c:legend>
      <c:legendPos val="b"/>
      <c:overlay val="0"/>
      <c:txPr>
        <a:bodyPr/>
        <a:lstStyle/>
        <a:p>
          <a:pPr>
            <a:defRPr sz="800"/>
          </a:pPr>
        </a:p>
      </c:txPr>
    </c:legend>
    <c:dispBlanksAs val="gap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3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000" b="1">
                <a:latin typeface="Aptos"/>
              </a:defRPr>
            </a:pPr>
            <a:r>
              <a:t>% Cold Pressed vs Other</a:t>
            </a:r>
          </a:p>
        </c:rich>
      </c:tx>
      <c:layout/>
      <c:overlay val="0"/>
    </c:title>
    <c:autoTitleDeleted val="0"/>
    <c:plotArea>
      <c:barChart>
        <c:barDir val="col"/>
        <c:grouping val="percentStacked"/>
        <c:ser>
          <c:idx val="0"/>
          <c:order val="0"/>
          <c:tx>
            <c:strRef>
              <c:f>Sheet1!$B$1</c:f>
              <c:strCache>
                <c:ptCount val="1"/>
                <c:pt idx="0">
                  <c:v>Cold Pressed</c:v>
                </c:pt>
              </c:strCache>
            </c:strRef>
          </c:tx>
          <c:spPr>
            <a:solidFill>
              <a:srgbClr val="FF6B35"/>
            </a:solidFill>
          </c:spPr>
          <c:dLbls>
            <c:numFmt formatCode="0.0" sourceLinked="0"/>
            <c:txPr>
              <a:bodyPr/>
              <a:lstStyle/>
              <a:p>
                <a:pPr>
                  <a:defRPr sz="1000">
                    <a:latin typeface="Aptos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1"/>
          </c:dLbls>
          <c:cat>
            <c:strRef>
              <c:f>Sheet1!$A$2:$A$2</c:f>
              <c:strCache>
                <c:ptCount val="1"/>
                <c:pt idx="0">
                  <c:v/>
                </c:pt>
              </c:strCache>
            </c:strRef>
          </c:cat>
          <c:val>
            <c:numRef>
              <c:f>Sheet1!$B$2:$B$2</c:f>
              <c:numCache>
                <c:formatCode>General</c:formatCode>
                <c:ptCount val="1"/>
                <c:pt idx="0">
                  <c:v>40.0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Centrifugal</c:v>
                </c:pt>
              </c:strCache>
            </c:strRef>
          </c:tx>
          <c:spPr>
            <a:solidFill>
              <a:srgbClr val="004E89"/>
            </a:solidFill>
          </c:spPr>
          <c:dLbls>
            <c:numFmt formatCode="0.0" sourceLinked="0"/>
            <c:txPr>
              <a:bodyPr/>
              <a:lstStyle/>
              <a:p>
                <a:pPr>
                  <a:defRPr sz="1000">
                    <a:latin typeface="Aptos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1"/>
          </c:dLbls>
          <c:cat>
            <c:strRef>
              <c:f>Sheet1!$A$2:$A$2</c:f>
              <c:strCache>
                <c:ptCount val="1"/>
                <c:pt idx="0">
                  <c:v/>
                </c:pt>
              </c:strCache>
            </c:strRef>
          </c:cat>
          <c:val>
            <c:numRef>
              <c:f>Sheet1!$C$2:$C$2</c:f>
              <c:numCache>
                <c:formatCode>General</c:formatCode>
                <c:ptCount val="1"/>
                <c:pt idx="0">
                  <c:v>60.0</c:v>
                </c:pt>
              </c:numCache>
            </c:numRef>
          </c:val>
        </c:ser>
        <c:overlap val="100"/>
        <c:axId val="-2068027336"/>
        <c:axId val="-2113994440"/>
      </c:barChart>
      <c:catAx>
        <c:axId val="-2068027336"/>
        <c:scaling>
          <c:orientation val="minMax"/>
        </c:scaling>
        <c:delete val="0"/>
        <c:axPos val="b"/>
        <c:majorTickMark val="out"/>
        <c:minorTickMark val="none"/>
        <c:tickLblPos val="nextTo"/>
        <c:txPr>
          <a:bodyPr/>
          <a:lstStyle/>
          <a:p>
            <a:pPr>
              <a:defRPr sz="900">
                <a:latin typeface="Aptos"/>
              </a:defRPr>
            </a:pPr>
          </a:p>
        </c:txPr>
        <c:crossAx val="-2113994440"/>
        <c:crosses val="autoZero"/>
        <c:auto val="1"/>
        <c:lblAlgn val="ctr"/>
        <c:lblOffset val="100"/>
        <c:noMultiLvlLbl val="0"/>
      </c:catAx>
      <c:valAx>
        <c:axId val="-2113994440"/>
        <c:scaling/>
        <c:delete val="0"/>
        <c:axPos val="l"/>
        <c:majorGridlines/>
        <c:majorTickMark val="out"/>
        <c:minorTickMark val="none"/>
        <c:tickLblPos val="nextTo"/>
        <c:txPr>
          <a:bodyPr/>
          <a:lstStyle/>
          <a:p>
            <a:pPr>
              <a:defRPr sz="1000">
                <a:latin typeface="Aptos"/>
              </a:defRPr>
            </a:pPr>
          </a:p>
        </c:txPr>
        <c:crossAx val="-2068027336"/>
        <c:crosses val="autoZero"/>
      </c:valAx>
    </c:plotArea>
    <c:legend>
      <c:legendPos val="b"/>
      <c:overlay val="0"/>
      <c:txPr>
        <a:bodyPr/>
        <a:lstStyle/>
        <a:p>
          <a:pPr>
            <a:defRPr sz="800"/>
          </a:pPr>
        </a:p>
      </c:txPr>
    </c:legend>
    <c:dispBlanksAs val="gap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3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000" b="1">
                <a:latin typeface="Aptos"/>
              </a:defRPr>
            </a:pPr>
            <a:r>
              <a:t>% Indulgence vs Functional</a:t>
            </a:r>
          </a:p>
        </c:rich>
      </c:tx>
      <c:layout/>
      <c:overlay val="0"/>
    </c:title>
    <c:autoTitleDeleted val="0"/>
    <c:plotArea>
      <c:barChart>
        <c:barDir val="col"/>
        <c:grouping val="percentStacked"/>
        <c:ser>
          <c:idx val="0"/>
          <c:order val="0"/>
          <c:tx>
            <c:strRef>
              <c:f>Sheet1!$B$1</c:f>
              <c:strCache>
                <c:ptCount val="1"/>
                <c:pt idx="0">
                  <c:v>Indulgence</c:v>
                </c:pt>
              </c:strCache>
            </c:strRef>
          </c:tx>
          <c:spPr>
            <a:solidFill>
              <a:srgbClr val="FF6B35"/>
            </a:solidFill>
          </c:spPr>
          <c:dLbls>
            <c:numFmt formatCode="0.0" sourceLinked="0"/>
            <c:txPr>
              <a:bodyPr/>
              <a:lstStyle/>
              <a:p>
                <a:pPr>
                  <a:defRPr sz="1000">
                    <a:latin typeface="Aptos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1"/>
          </c:dLbls>
          <c:cat>
            <c:strRef>
              <c:f>Sheet1!$A$2:$A$2</c:f>
              <c:strCache>
                <c:ptCount val="1"/>
                <c:pt idx="0">
                  <c:v/>
                </c:pt>
              </c:strCache>
            </c:strRef>
          </c:cat>
          <c:val>
            <c:numRef>
              <c:f>Sheet1!$B$2:$B$2</c:f>
              <c:numCache>
                <c:formatCode>General</c:formatCode>
                <c:ptCount val="1"/>
                <c:pt idx="0">
                  <c:v>55.0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Functional</c:v>
                </c:pt>
              </c:strCache>
            </c:strRef>
          </c:tx>
          <c:spPr>
            <a:solidFill>
              <a:srgbClr val="004E89"/>
            </a:solidFill>
          </c:spPr>
          <c:dLbls>
            <c:numFmt formatCode="0.0" sourceLinked="0"/>
            <c:txPr>
              <a:bodyPr/>
              <a:lstStyle/>
              <a:p>
                <a:pPr>
                  <a:defRPr sz="1000">
                    <a:latin typeface="Aptos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1"/>
          </c:dLbls>
          <c:cat>
            <c:strRef>
              <c:f>Sheet1!$A$2:$A$2</c:f>
              <c:strCache>
                <c:ptCount val="1"/>
                <c:pt idx="0">
                  <c:v/>
                </c:pt>
              </c:strCache>
            </c:strRef>
          </c:cat>
          <c:val>
            <c:numRef>
              <c:f>Sheet1!$C$2:$C$2</c:f>
              <c:numCache>
                <c:formatCode>General</c:formatCode>
                <c:ptCount val="1"/>
                <c:pt idx="0">
                  <c:v>45.0</c:v>
                </c:pt>
              </c:numCache>
            </c:numRef>
          </c:val>
        </c:ser>
        <c:overlap val="100"/>
        <c:axId val="-2068027336"/>
        <c:axId val="-2113994440"/>
      </c:barChart>
      <c:catAx>
        <c:axId val="-2068027336"/>
        <c:scaling>
          <c:orientation val="minMax"/>
        </c:scaling>
        <c:delete val="0"/>
        <c:axPos val="b"/>
        <c:majorTickMark val="out"/>
        <c:minorTickMark val="none"/>
        <c:tickLblPos val="nextTo"/>
        <c:txPr>
          <a:bodyPr/>
          <a:lstStyle/>
          <a:p>
            <a:pPr>
              <a:defRPr sz="900">
                <a:latin typeface="Aptos"/>
              </a:defRPr>
            </a:pPr>
          </a:p>
        </c:txPr>
        <c:crossAx val="-2113994440"/>
        <c:crosses val="autoZero"/>
        <c:auto val="1"/>
        <c:lblAlgn val="ctr"/>
        <c:lblOffset val="100"/>
        <c:noMultiLvlLbl val="0"/>
      </c:catAx>
      <c:valAx>
        <c:axId val="-2113994440"/>
        <c:scaling/>
        <c:delete val="0"/>
        <c:axPos val="l"/>
        <c:majorGridlines/>
        <c:majorTickMark val="out"/>
        <c:minorTickMark val="none"/>
        <c:tickLblPos val="nextTo"/>
        <c:txPr>
          <a:bodyPr/>
          <a:lstStyle/>
          <a:p>
            <a:pPr>
              <a:defRPr sz="1000">
                <a:latin typeface="Aptos"/>
              </a:defRPr>
            </a:pPr>
          </a:p>
        </c:txPr>
        <c:crossAx val="-2068027336"/>
        <c:crosses val="autoZero"/>
      </c:valAx>
    </c:plotArea>
    <c:legend>
      <c:legendPos val="b"/>
      <c:overlay val="0"/>
      <c:txPr>
        <a:bodyPr/>
        <a:lstStyle/>
        <a:p>
          <a:pPr>
            <a:defRPr sz="800"/>
          </a:pPr>
        </a:p>
      </c:txPr>
    </c:legend>
    <c:dispBlanksAs val="gap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000" b="1">
                <a:latin typeface="Aptos"/>
              </a:defRPr>
            </a:pPr>
            <a:r>
              <a:t>% HPP vs Non-HPP</a:t>
            </a:r>
          </a:p>
        </c:rich>
      </c:tx>
      <c:layout/>
      <c:overlay val="0"/>
    </c:title>
    <c:autoTitleDeleted val="0"/>
    <c:plotArea>
      <c:barChart>
        <c:barDir val="col"/>
        <c:grouping val="percentStacked"/>
        <c:ser>
          <c:idx val="0"/>
          <c:order val="0"/>
          <c:tx>
            <c:strRef>
              <c:f>Sheet1!$B$1</c:f>
              <c:strCache>
                <c:ptCount val="1"/>
                <c:pt idx="0">
                  <c:v>Yes</c:v>
                </c:pt>
              </c:strCache>
            </c:strRef>
          </c:tx>
          <c:spPr>
            <a:solidFill>
              <a:srgbClr val="FF6B35"/>
            </a:solidFill>
          </c:spPr>
          <c:cat>
            <c:strRef>
              <c:f>Sheet1!$A$2:$A$8</c:f>
              <c:strCache>
                <c:ptCount val="7"/>
                <c:pt idx="0">
                  <c:v>Aldi</c:v>
                </c:pt>
                <c:pt idx="1">
                  <c:v>Lidl</c:v>
                </c:pt>
                <c:pt idx="2">
                  <c:v>M&amp;S</c:v>
                </c:pt>
                <c:pt idx="3">
                  <c:v>Sainsbury's</c:v>
                </c:pt>
                <c:pt idx="4">
                  <c:v>Tesco</c:v>
                </c:pt>
                <c:pt idx="5">
                  <c:v>Tesco Express</c:v>
                </c:pt>
                <c:pt idx="6">
                  <c:v>Waitrose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50.0</c:v>
                </c:pt>
                <c:pt idx="1">
                  <c:v>50.0</c:v>
                </c:pt>
                <c:pt idx="2">
                  <c:v>50.0</c:v>
                </c:pt>
                <c:pt idx="3">
                  <c:v>50.0</c:v>
                </c:pt>
                <c:pt idx="4">
                  <c:v>50.0</c:v>
                </c:pt>
                <c:pt idx="5">
                  <c:v>50.0</c:v>
                </c:pt>
                <c:pt idx="6">
                  <c:v>50.0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No</c:v>
                </c:pt>
              </c:strCache>
            </c:strRef>
          </c:tx>
          <c:spPr>
            <a:solidFill>
              <a:srgbClr val="004E89"/>
            </a:solidFill>
          </c:spPr>
          <c:cat>
            <c:strRef>
              <c:f>Sheet1!$A$2:$A$8</c:f>
              <c:strCache>
                <c:ptCount val="7"/>
                <c:pt idx="0">
                  <c:v>Aldi</c:v>
                </c:pt>
                <c:pt idx="1">
                  <c:v>Lidl</c:v>
                </c:pt>
                <c:pt idx="2">
                  <c:v>M&amp;S</c:v>
                </c:pt>
                <c:pt idx="3">
                  <c:v>Sainsbury's</c:v>
                </c:pt>
                <c:pt idx="4">
                  <c:v>Tesco</c:v>
                </c:pt>
                <c:pt idx="5">
                  <c:v>Tesco Express</c:v>
                </c:pt>
                <c:pt idx="6">
                  <c:v>Waitrose</c:v>
                </c:pt>
              </c:strCache>
            </c:strRef>
          </c:cat>
          <c:val>
            <c:numRef>
              <c:f>Sheet1!$C$2:$C$8</c:f>
              <c:numCache>
                <c:formatCode>General</c:formatCode>
                <c:ptCount val="7"/>
                <c:pt idx="0">
                  <c:v>50.0</c:v>
                </c:pt>
                <c:pt idx="1">
                  <c:v>50.0</c:v>
                </c:pt>
                <c:pt idx="2">
                  <c:v>50.0</c:v>
                </c:pt>
                <c:pt idx="3">
                  <c:v>50.0</c:v>
                </c:pt>
                <c:pt idx="4">
                  <c:v>50.0</c:v>
                </c:pt>
                <c:pt idx="5">
                  <c:v>50.0</c:v>
                </c:pt>
                <c:pt idx="6">
                  <c:v>50.0</c:v>
                </c:pt>
              </c:numCache>
            </c:numRef>
          </c:val>
        </c:ser>
        <c:overlap val="100"/>
        <c:axId val="-2068027336"/>
        <c:axId val="-2113994440"/>
      </c:barChart>
      <c:catAx>
        <c:axId val="-2068027336"/>
        <c:scaling>
          <c:orientation val="minMax"/>
        </c:scaling>
        <c:delete val="0"/>
        <c:axPos val="b"/>
        <c:majorTickMark val="out"/>
        <c:minorTickMark val="none"/>
        <c:tickLblPos val="nextTo"/>
        <c:txPr>
          <a:bodyPr/>
          <a:lstStyle/>
          <a:p>
            <a:pPr>
              <a:defRPr sz="1000">
                <a:latin typeface="Aptos"/>
              </a:defRPr>
            </a:pPr>
          </a:p>
        </c:txPr>
        <c:crossAx val="-2113994440"/>
        <c:crosses val="autoZero"/>
        <c:auto val="1"/>
        <c:lblAlgn val="ctr"/>
        <c:lblOffset val="100"/>
        <c:noMultiLvlLbl val="0"/>
      </c:catAx>
      <c:valAx>
        <c:axId val="-2113994440"/>
        <c:scaling/>
        <c:delete val="0"/>
        <c:axPos val="l"/>
        <c:majorGridlines>
          <c:spPr>
            <a:ln>
              <a:noFill/>
            </a:ln>
          </c:spPr>
        </c:majorGridlines>
        <c:majorTickMark val="out"/>
        <c:minorTickMark val="none"/>
        <c:tickLblPos val="nextTo"/>
        <c:txPr>
          <a:bodyPr/>
          <a:lstStyle/>
          <a:p>
            <a:pPr>
              <a:defRPr sz="1000">
                <a:latin typeface="Aptos"/>
              </a:defRPr>
            </a:pPr>
          </a:p>
        </c:txPr>
        <c:crossAx val="-2068027336"/>
        <c:crosses val="autoZero"/>
      </c:valAx>
    </c:plotArea>
    <c:legend>
      <c:legendPos val="b"/>
      <c:overlay val="0"/>
      <c:txPr>
        <a:bodyPr/>
        <a:lstStyle/>
        <a:p>
          <a:pPr>
            <a:defRPr sz="800"/>
          </a:pPr>
        </a:p>
      </c:txPr>
    </c:legend>
    <c:dispBlanksAs val="gap"/>
  </c:chart>
  <c:txPr>
    <a:bodyPr/>
    <a:lstStyle/>
    <a:p>
      <a:pPr>
        <a:defRPr sz="1000">
          <a:latin typeface="Aptos"/>
        </a:defRPr>
      </a:pPr>
      <a:endParaRPr lang="en-US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000" b="1">
                <a:latin typeface="Aptos"/>
              </a:defRPr>
            </a:pPr>
            <a:r>
              <a:t>% Indulgence vs Functional</a:t>
            </a:r>
          </a:p>
        </c:rich>
      </c:tx>
      <c:layout/>
      <c:overlay val="0"/>
    </c:title>
    <c:autoTitleDeleted val="0"/>
    <c:plotArea>
      <c:barChart>
        <c:barDir val="col"/>
        <c:grouping val="percentStacked"/>
        <c:ser>
          <c:idx val="0"/>
          <c:order val="0"/>
          <c:tx>
            <c:strRef>
              <c:f>Sheet1!$B$1</c:f>
              <c:strCache>
                <c:ptCount val="1"/>
                <c:pt idx="0">
                  <c:v>Indulgence</c:v>
                </c:pt>
              </c:strCache>
            </c:strRef>
          </c:tx>
          <c:spPr>
            <a:solidFill>
              <a:srgbClr val="FF6B35"/>
            </a:solidFill>
          </c:spPr>
          <c:cat>
            <c:strRef>
              <c:f>Sheet1!$A$2:$A$8</c:f>
              <c:strCache>
                <c:ptCount val="7"/>
                <c:pt idx="0">
                  <c:v>Aldi</c:v>
                </c:pt>
                <c:pt idx="1">
                  <c:v>Lidl</c:v>
                </c:pt>
                <c:pt idx="2">
                  <c:v>M&amp;S</c:v>
                </c:pt>
                <c:pt idx="3">
                  <c:v>Sainsbury's</c:v>
                </c:pt>
                <c:pt idx="4">
                  <c:v>Tesco</c:v>
                </c:pt>
                <c:pt idx="5">
                  <c:v>Tesco Express</c:v>
                </c:pt>
                <c:pt idx="6">
                  <c:v>Waitrose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50.0</c:v>
                </c:pt>
                <c:pt idx="1">
                  <c:v>50.0</c:v>
                </c:pt>
                <c:pt idx="2">
                  <c:v>50.0</c:v>
                </c:pt>
                <c:pt idx="3">
                  <c:v>50.0</c:v>
                </c:pt>
                <c:pt idx="4">
                  <c:v>50.0</c:v>
                </c:pt>
                <c:pt idx="5">
                  <c:v>50.0</c:v>
                </c:pt>
                <c:pt idx="6">
                  <c:v>50.0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Functional</c:v>
                </c:pt>
              </c:strCache>
            </c:strRef>
          </c:tx>
          <c:spPr>
            <a:solidFill>
              <a:srgbClr val="004E89"/>
            </a:solidFill>
          </c:spPr>
          <c:cat>
            <c:strRef>
              <c:f>Sheet1!$A$2:$A$8</c:f>
              <c:strCache>
                <c:ptCount val="7"/>
                <c:pt idx="0">
                  <c:v>Aldi</c:v>
                </c:pt>
                <c:pt idx="1">
                  <c:v>Lidl</c:v>
                </c:pt>
                <c:pt idx="2">
                  <c:v>M&amp;S</c:v>
                </c:pt>
                <c:pt idx="3">
                  <c:v>Sainsbury's</c:v>
                </c:pt>
                <c:pt idx="4">
                  <c:v>Tesco</c:v>
                </c:pt>
                <c:pt idx="5">
                  <c:v>Tesco Express</c:v>
                </c:pt>
                <c:pt idx="6">
                  <c:v>Waitrose</c:v>
                </c:pt>
              </c:strCache>
            </c:strRef>
          </c:cat>
          <c:val>
            <c:numRef>
              <c:f>Sheet1!$C$2:$C$8</c:f>
              <c:numCache>
                <c:formatCode>General</c:formatCode>
                <c:ptCount val="7"/>
                <c:pt idx="0">
                  <c:v>50.0</c:v>
                </c:pt>
                <c:pt idx="1">
                  <c:v>50.0</c:v>
                </c:pt>
                <c:pt idx="2">
                  <c:v>50.0</c:v>
                </c:pt>
                <c:pt idx="3">
                  <c:v>50.0</c:v>
                </c:pt>
                <c:pt idx="4">
                  <c:v>50.0</c:v>
                </c:pt>
                <c:pt idx="5">
                  <c:v>50.0</c:v>
                </c:pt>
                <c:pt idx="6">
                  <c:v>50.0</c:v>
                </c:pt>
              </c:numCache>
            </c:numRef>
          </c:val>
        </c:ser>
        <c:overlap val="100"/>
        <c:axId val="-2068027336"/>
        <c:axId val="-2113994440"/>
      </c:barChart>
      <c:catAx>
        <c:axId val="-2068027336"/>
        <c:scaling>
          <c:orientation val="minMax"/>
        </c:scaling>
        <c:delete val="0"/>
        <c:axPos val="b"/>
        <c:majorTickMark val="out"/>
        <c:minorTickMark val="none"/>
        <c:tickLblPos val="nextTo"/>
        <c:txPr>
          <a:bodyPr/>
          <a:lstStyle/>
          <a:p>
            <a:pPr>
              <a:defRPr sz="1000">
                <a:latin typeface="Aptos"/>
              </a:defRPr>
            </a:pPr>
          </a:p>
        </c:txPr>
        <c:crossAx val="-2113994440"/>
        <c:crosses val="autoZero"/>
        <c:auto val="1"/>
        <c:lblAlgn val="ctr"/>
        <c:lblOffset val="100"/>
        <c:noMultiLvlLbl val="0"/>
      </c:catAx>
      <c:valAx>
        <c:axId val="-2113994440"/>
        <c:scaling/>
        <c:delete val="0"/>
        <c:axPos val="l"/>
        <c:majorGridlines>
          <c:spPr>
            <a:ln>
              <a:noFill/>
            </a:ln>
          </c:spPr>
        </c:majorGridlines>
        <c:majorTickMark val="out"/>
        <c:minorTickMark val="none"/>
        <c:tickLblPos val="nextTo"/>
        <c:txPr>
          <a:bodyPr/>
          <a:lstStyle/>
          <a:p>
            <a:pPr>
              <a:defRPr sz="1000">
                <a:latin typeface="Aptos"/>
              </a:defRPr>
            </a:pPr>
          </a:p>
        </c:txPr>
        <c:crossAx val="-2068027336"/>
        <c:crosses val="autoZero"/>
      </c:valAx>
    </c:plotArea>
    <c:legend>
      <c:legendPos val="b"/>
      <c:overlay val="0"/>
      <c:txPr>
        <a:bodyPr/>
        <a:lstStyle/>
        <a:p>
          <a:pPr>
            <a:defRPr sz="800"/>
          </a:pPr>
        </a:p>
      </c:txPr>
    </c:legend>
    <c:dispBlanksAs val="gap"/>
  </c:chart>
  <c:txPr>
    <a:bodyPr/>
    <a:lstStyle/>
    <a:p>
      <a:pPr>
        <a:defRPr sz="1000">
          <a:latin typeface="Aptos"/>
        </a:defRPr>
      </a:pPr>
      <a:endParaRPr lang="en-US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000" b="1">
                <a:latin typeface="Aptos"/>
              </a:defRPr>
            </a:pPr>
            <a:r>
              <a:t>Category Shares by Retailer</a:t>
            </a:r>
          </a:p>
        </c:rich>
      </c:tx>
      <c:layout/>
      <c:overlay val="0"/>
    </c:title>
    <c:autoTitleDeleted val="0"/>
    <c:plotArea>
      <c:barChart>
        <c:barDir val="col"/>
        <c:grouping val="percentStacked"/>
        <c:ser>
          <c:idx val="0"/>
          <c:order val="0"/>
          <c:tx>
            <c:strRef>
              <c:f>Sheet1!$B$1</c:f>
              <c:strCache>
                <c:ptCount val="1"/>
                <c:pt idx="0">
                  <c:v>% PL</c:v>
                </c:pt>
              </c:strCache>
            </c:strRef>
          </c:tx>
          <c:spPr>
            <a:solidFill>
              <a:srgbClr val="FF6B35"/>
            </a:solidFill>
          </c:spPr>
          <c:cat>
            <c:strRef>
              <c:f>Sheet1!$A$2:$A$8</c:f>
              <c:strCache>
                <c:ptCount val="7"/>
                <c:pt idx="0">
                  <c:v>Aldi</c:v>
                </c:pt>
                <c:pt idx="1">
                  <c:v>Lidl</c:v>
                </c:pt>
                <c:pt idx="2">
                  <c:v>M&amp;S</c:v>
                </c:pt>
                <c:pt idx="3">
                  <c:v>Sainsbury's</c:v>
                </c:pt>
                <c:pt idx="4">
                  <c:v>Tesco</c:v>
                </c:pt>
                <c:pt idx="5">
                  <c:v>Tesco Express</c:v>
                </c:pt>
                <c:pt idx="6">
                  <c:v>Waitrose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30.0</c:v>
                </c:pt>
                <c:pt idx="1">
                  <c:v>30.0</c:v>
                </c:pt>
                <c:pt idx="2">
                  <c:v>30.0</c:v>
                </c:pt>
                <c:pt idx="3">
                  <c:v>30.0</c:v>
                </c:pt>
                <c:pt idx="4">
                  <c:v>30.0</c:v>
                </c:pt>
                <c:pt idx="5">
                  <c:v>30.0</c:v>
                </c:pt>
                <c:pt idx="6">
                  <c:v>30.0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% HPP</c:v>
                </c:pt>
              </c:strCache>
            </c:strRef>
          </c:tx>
          <c:spPr>
            <a:solidFill>
              <a:srgbClr val="004E89"/>
            </a:solidFill>
          </c:spPr>
          <c:cat>
            <c:strRef>
              <c:f>Sheet1!$A$2:$A$8</c:f>
              <c:strCache>
                <c:ptCount val="7"/>
                <c:pt idx="0">
                  <c:v>Aldi</c:v>
                </c:pt>
                <c:pt idx="1">
                  <c:v>Lidl</c:v>
                </c:pt>
                <c:pt idx="2">
                  <c:v>M&amp;S</c:v>
                </c:pt>
                <c:pt idx="3">
                  <c:v>Sainsbury's</c:v>
                </c:pt>
                <c:pt idx="4">
                  <c:v>Tesco</c:v>
                </c:pt>
                <c:pt idx="5">
                  <c:v>Tesco Express</c:v>
                </c:pt>
                <c:pt idx="6">
                  <c:v>Waitrose</c:v>
                </c:pt>
              </c:strCache>
            </c:strRef>
          </c:cat>
          <c:val>
            <c:numRef>
              <c:f>Sheet1!$C$2:$C$8</c:f>
              <c:numCache>
                <c:formatCode>General</c:formatCode>
                <c:ptCount val="7"/>
                <c:pt idx="0">
                  <c:v>45.0</c:v>
                </c:pt>
                <c:pt idx="1">
                  <c:v>45.0</c:v>
                </c:pt>
                <c:pt idx="2">
                  <c:v>45.0</c:v>
                </c:pt>
                <c:pt idx="3">
                  <c:v>45.0</c:v>
                </c:pt>
                <c:pt idx="4">
                  <c:v>45.0</c:v>
                </c:pt>
                <c:pt idx="5">
                  <c:v>45.0</c:v>
                </c:pt>
                <c:pt idx="6">
                  <c:v>45.0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% Cold Pressed</c:v>
                </c:pt>
              </c:strCache>
            </c:strRef>
          </c:tx>
          <c:spPr>
            <a:solidFill>
              <a:srgbClr val="F7B801"/>
            </a:solidFill>
          </c:spPr>
          <c:cat>
            <c:strRef>
              <c:f>Sheet1!$A$2:$A$8</c:f>
              <c:strCache>
                <c:ptCount val="7"/>
                <c:pt idx="0">
                  <c:v>Aldi</c:v>
                </c:pt>
                <c:pt idx="1">
                  <c:v>Lidl</c:v>
                </c:pt>
                <c:pt idx="2">
                  <c:v>M&amp;S</c:v>
                </c:pt>
                <c:pt idx="3">
                  <c:v>Sainsbury's</c:v>
                </c:pt>
                <c:pt idx="4">
                  <c:v>Tesco</c:v>
                </c:pt>
                <c:pt idx="5">
                  <c:v>Tesco Express</c:v>
                </c:pt>
                <c:pt idx="6">
                  <c:v>Waitrose</c:v>
                </c:pt>
              </c:strCache>
            </c:strRef>
          </c:cat>
          <c:val>
            <c:numRef>
              <c:f>Sheet1!$D$2:$D$8</c:f>
              <c:numCache>
                <c:formatCode>General</c:formatCode>
                <c:ptCount val="7"/>
                <c:pt idx="0">
                  <c:v>25.0</c:v>
                </c:pt>
                <c:pt idx="1">
                  <c:v>25.0</c:v>
                </c:pt>
                <c:pt idx="2">
                  <c:v>25.0</c:v>
                </c:pt>
                <c:pt idx="3">
                  <c:v>25.0</c:v>
                </c:pt>
                <c:pt idx="4">
                  <c:v>25.0</c:v>
                </c:pt>
                <c:pt idx="5">
                  <c:v>25.0</c:v>
                </c:pt>
                <c:pt idx="6">
                  <c:v>25.0</c:v>
                </c:pt>
              </c:numCache>
            </c:numRef>
          </c:val>
        </c:ser>
        <c:overlap val="100"/>
        <c:axId val="-2068027336"/>
        <c:axId val="-2113994440"/>
      </c:barChart>
      <c:catAx>
        <c:axId val="-2068027336"/>
        <c:scaling>
          <c:orientation val="minMax"/>
        </c:scaling>
        <c:delete val="0"/>
        <c:axPos val="b"/>
        <c:majorTickMark val="out"/>
        <c:minorTickMark val="none"/>
        <c:tickLblPos val="nextTo"/>
        <c:txPr>
          <a:bodyPr/>
          <a:lstStyle/>
          <a:p>
            <a:pPr>
              <a:defRPr sz="1000">
                <a:latin typeface="Aptos"/>
              </a:defRPr>
            </a:pPr>
          </a:p>
        </c:txPr>
        <c:crossAx val="-2113994440"/>
        <c:crosses val="autoZero"/>
        <c:auto val="1"/>
        <c:lblAlgn val="ctr"/>
        <c:lblOffset val="100"/>
        <c:noMultiLvlLbl val="0"/>
      </c:catAx>
      <c:valAx>
        <c:axId val="-2113994440"/>
        <c:scaling/>
        <c:delete val="0"/>
        <c:axPos val="l"/>
        <c:majorGridlines>
          <c:spPr>
            <a:ln>
              <a:noFill/>
            </a:ln>
          </c:spPr>
        </c:majorGridlines>
        <c:majorTickMark val="out"/>
        <c:minorTickMark val="none"/>
        <c:tickLblPos val="nextTo"/>
        <c:txPr>
          <a:bodyPr/>
          <a:lstStyle/>
          <a:p>
            <a:pPr>
              <a:defRPr sz="1000">
                <a:latin typeface="Aptos"/>
              </a:defRPr>
            </a:pPr>
          </a:p>
        </c:txPr>
        <c:crossAx val="-2068027336"/>
        <c:crosses val="autoZero"/>
      </c:valAx>
    </c:plotArea>
    <c:legend>
      <c:legendPos val="b"/>
      <c:overlay val="0"/>
      <c:txPr>
        <a:bodyPr/>
        <a:lstStyle/>
        <a:p>
          <a:pPr>
            <a:defRPr sz="800"/>
          </a:pPr>
        </a:p>
      </c:txPr>
    </c:legend>
    <c:dispBlanksAs val="gap"/>
  </c:chart>
  <c:txPr>
    <a:bodyPr/>
    <a:lstStyle/>
    <a:p>
      <a:pPr>
        <a:defRPr sz="1000">
          <a:latin typeface="Aptos"/>
        </a:defRPr>
      </a:pPr>
      <a:endParaRPr lang="en-US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000" b="1">
                <a:latin typeface="Aptos"/>
              </a:defRPr>
            </a:pPr>
            <a:r>
              <a:t>Facings by Product Type</a:t>
            </a:r>
          </a:p>
        </c:rich>
      </c:tx>
      <c:layout/>
      <c:overlay val="0"/>
    </c:title>
    <c:autoTitleDeleted val="0"/>
    <c:plotArea>
      <c:barChart>
        <c:barDir val="col"/>
        <c:grouping val="clustered"/>
        <c:ser>
          <c:idx val="0"/>
          <c:order val="0"/>
          <c:tx>
            <c:strRef>
              <c:f>Sheet1!$B$1</c:f>
              <c:strCache>
                <c:ptCount val="1"/>
                <c:pt idx="0">
                  <c:v>Value</c:v>
                </c:pt>
              </c:strCache>
            </c:strRef>
          </c:tx>
          <c:dPt>
            <c:idx val="0"/>
            <c:spPr>
              <a:solidFill>
                <a:srgbClr val="FF6B35"/>
              </a:solidFill>
            </c:spPr>
          </c:dPt>
          <c:dPt>
            <c:idx val="1"/>
            <c:spPr>
              <a:solidFill>
                <a:srgbClr val="004E89"/>
              </a:solidFill>
            </c:spPr>
          </c:dPt>
          <c:dPt>
            <c:idx val="2"/>
            <c:spPr>
              <a:solidFill>
                <a:srgbClr val="F7B801"/>
              </a:solidFill>
            </c:spPr>
          </c:dPt>
          <c:dLbls>
            <c:numFmt formatCode="0" sourceLinked="0"/>
            <c:txPr>
              <a:bodyPr/>
              <a:lstStyle/>
              <a:p>
                <a:pPr>
                  <a:defRPr sz="1000">
                    <a:latin typeface="Aptos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1"/>
          </c:dLbls>
          <c:cat>
            <c:strRef>
              <c:f>Sheet1!$A$2:$A$4</c:f>
              <c:strCache>
                <c:ptCount val="3"/>
                <c:pt idx="0">
                  <c:v>Pure Juices</c:v>
                </c:pt>
                <c:pt idx="1">
                  <c:v>Smoothies</c:v>
                </c:pt>
                <c:pt idx="2">
                  <c:v>Shots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80.0</c:v>
                </c:pt>
                <c:pt idx="1">
                  <c:v>60.0</c:v>
                </c:pt>
                <c:pt idx="2">
                  <c:v>20.0</c:v>
                </c:pt>
              </c:numCache>
            </c:numRef>
          </c:val>
        </c:ser>
        <c:axId val="-2068027336"/>
        <c:axId val="-2113994440"/>
      </c:barChart>
      <c:catAx>
        <c:axId val="-2068027336"/>
        <c:scaling>
          <c:orientation val="minMax"/>
        </c:scaling>
        <c:delete val="0"/>
        <c:axPos val="b"/>
        <c:majorTickMark val="out"/>
        <c:minorTickMark val="none"/>
        <c:tickLblPos val="nextTo"/>
        <c:txPr>
          <a:bodyPr/>
          <a:lstStyle/>
          <a:p>
            <a:pPr>
              <a:defRPr sz="900">
                <a:latin typeface="Aptos"/>
              </a:defRPr>
            </a:pPr>
          </a:p>
        </c:txPr>
        <c:crossAx val="-2113994440"/>
        <c:crosses val="autoZero"/>
        <c:auto val="1"/>
        <c:lblAlgn val="ctr"/>
        <c:lblOffset val="100"/>
        <c:noMultiLvlLbl val="0"/>
      </c:catAx>
      <c:valAx>
        <c:axId val="-2113994440"/>
        <c:scaling/>
        <c:delete val="0"/>
        <c:axPos val="l"/>
        <c:majorGridlines/>
        <c:majorTickMark val="out"/>
        <c:minorTickMark val="none"/>
        <c:tickLblPos val="nextTo"/>
        <c:txPr>
          <a:bodyPr/>
          <a:lstStyle/>
          <a:p>
            <a:pPr>
              <a:defRPr sz="1000">
                <a:latin typeface="Aptos"/>
              </a:defRPr>
            </a:pPr>
          </a:p>
        </c:txPr>
        <c:crossAx val="-2068027336"/>
        <c:crosses val="autoZero"/>
      </c:valAx>
    </c:plotArea>
    <c:dispBlanksAs val="gap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000" b="1">
                <a:latin typeface="Aptos"/>
              </a:defRPr>
            </a:pPr>
            <a:r>
              <a:t>% PL vs Branded</a:t>
            </a:r>
          </a:p>
        </c:rich>
      </c:tx>
      <c:layout/>
      <c:overlay val="0"/>
    </c:title>
    <c:autoTitleDeleted val="0"/>
    <c:plotArea>
      <c:barChart>
        <c:barDir val="col"/>
        <c:grouping val="percentStacked"/>
        <c:ser>
          <c:idx val="0"/>
          <c:order val="0"/>
          <c:tx>
            <c:strRef>
              <c:f>Sheet1!$B$1</c:f>
              <c:strCache>
                <c:ptCount val="1"/>
                <c:pt idx="0">
                  <c:v>Branded</c:v>
                </c:pt>
              </c:strCache>
            </c:strRef>
          </c:tx>
          <c:spPr>
            <a:solidFill>
              <a:srgbClr val="FF6B35"/>
            </a:solidFill>
          </c:spPr>
          <c:dLbls>
            <c:numFmt formatCode="0.0" sourceLinked="0"/>
            <c:txPr>
              <a:bodyPr/>
              <a:lstStyle/>
              <a:p>
                <a:pPr>
                  <a:defRPr sz="1000">
                    <a:latin typeface="Aptos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1"/>
          </c:dLbls>
          <c:cat>
            <c:strRef>
              <c:f>Sheet1!$A$2:$A$2</c:f>
              <c:strCache>
                <c:ptCount val="1"/>
                <c:pt idx="0">
                  <c:v/>
                </c:pt>
              </c:strCache>
            </c:strRef>
          </c:cat>
          <c:val>
            <c:numRef>
              <c:f>Sheet1!$B$2:$B$2</c:f>
              <c:numCache>
                <c:formatCode>General</c:formatCode>
                <c:ptCount val="1"/>
                <c:pt idx="0">
                  <c:v>65.0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Private Label</c:v>
                </c:pt>
              </c:strCache>
            </c:strRef>
          </c:tx>
          <c:spPr>
            <a:solidFill>
              <a:srgbClr val="004E89"/>
            </a:solidFill>
          </c:spPr>
          <c:dLbls>
            <c:numFmt formatCode="0.0" sourceLinked="0"/>
            <c:txPr>
              <a:bodyPr/>
              <a:lstStyle/>
              <a:p>
                <a:pPr>
                  <a:defRPr sz="1000">
                    <a:latin typeface="Aptos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1"/>
          </c:dLbls>
          <c:cat>
            <c:strRef>
              <c:f>Sheet1!$A$2:$A$2</c:f>
              <c:strCache>
                <c:ptCount val="1"/>
                <c:pt idx="0">
                  <c:v/>
                </c:pt>
              </c:strCache>
            </c:strRef>
          </c:cat>
          <c:val>
            <c:numRef>
              <c:f>Sheet1!$C$2:$C$2</c:f>
              <c:numCache>
                <c:formatCode>General</c:formatCode>
                <c:ptCount val="1"/>
                <c:pt idx="0">
                  <c:v>35.0</c:v>
                </c:pt>
              </c:numCache>
            </c:numRef>
          </c:val>
        </c:ser>
        <c:overlap val="100"/>
        <c:axId val="-2068027336"/>
        <c:axId val="-2113994440"/>
      </c:barChart>
      <c:catAx>
        <c:axId val="-2068027336"/>
        <c:scaling>
          <c:orientation val="minMax"/>
        </c:scaling>
        <c:delete val="0"/>
        <c:axPos val="b"/>
        <c:majorTickMark val="out"/>
        <c:minorTickMark val="none"/>
        <c:tickLblPos val="nextTo"/>
        <c:txPr>
          <a:bodyPr/>
          <a:lstStyle/>
          <a:p>
            <a:pPr>
              <a:defRPr sz="900">
                <a:latin typeface="Aptos"/>
              </a:defRPr>
            </a:pPr>
          </a:p>
        </c:txPr>
        <c:crossAx val="-2113994440"/>
        <c:crosses val="autoZero"/>
        <c:auto val="1"/>
        <c:lblAlgn val="ctr"/>
        <c:lblOffset val="100"/>
        <c:noMultiLvlLbl val="0"/>
      </c:catAx>
      <c:valAx>
        <c:axId val="-2113994440"/>
        <c:scaling/>
        <c:delete val="0"/>
        <c:axPos val="l"/>
        <c:majorGridlines/>
        <c:majorTickMark val="out"/>
        <c:minorTickMark val="none"/>
        <c:tickLblPos val="nextTo"/>
        <c:txPr>
          <a:bodyPr/>
          <a:lstStyle/>
          <a:p>
            <a:pPr>
              <a:defRPr sz="1000">
                <a:latin typeface="Aptos"/>
              </a:defRPr>
            </a:pPr>
          </a:p>
        </c:txPr>
        <c:crossAx val="-2068027336"/>
        <c:crosses val="autoZero"/>
      </c:valAx>
    </c:plotArea>
    <c:legend>
      <c:legendPos val="b"/>
      <c:overlay val="0"/>
      <c:txPr>
        <a:bodyPr/>
        <a:lstStyle/>
        <a:p>
          <a:pPr>
            <a:defRPr sz="800"/>
          </a:pPr>
        </a:p>
      </c:txPr>
    </c:legend>
    <c:dispBlanksAs val="gap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000" b="1">
                <a:latin typeface="Aptos"/>
              </a:defRPr>
            </a:pPr>
            <a:r>
              <a:t>% Cold Pressed vs Other</a:t>
            </a:r>
          </a:p>
        </c:rich>
      </c:tx>
      <c:layout/>
      <c:overlay val="0"/>
    </c:title>
    <c:autoTitleDeleted val="0"/>
    <c:plotArea>
      <c:barChart>
        <c:barDir val="col"/>
        <c:grouping val="percentStacked"/>
        <c:ser>
          <c:idx val="0"/>
          <c:order val="0"/>
          <c:tx>
            <c:strRef>
              <c:f>Sheet1!$B$1</c:f>
              <c:strCache>
                <c:ptCount val="1"/>
                <c:pt idx="0">
                  <c:v>Cold Pressed</c:v>
                </c:pt>
              </c:strCache>
            </c:strRef>
          </c:tx>
          <c:spPr>
            <a:solidFill>
              <a:srgbClr val="FF6B35"/>
            </a:solidFill>
          </c:spPr>
          <c:dLbls>
            <c:numFmt formatCode="0.0" sourceLinked="0"/>
            <c:txPr>
              <a:bodyPr/>
              <a:lstStyle/>
              <a:p>
                <a:pPr>
                  <a:defRPr sz="1000">
                    <a:latin typeface="Aptos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1"/>
          </c:dLbls>
          <c:cat>
            <c:strRef>
              <c:f>Sheet1!$A$2:$A$2</c:f>
              <c:strCache>
                <c:ptCount val="1"/>
                <c:pt idx="0">
                  <c:v/>
                </c:pt>
              </c:strCache>
            </c:strRef>
          </c:cat>
          <c:val>
            <c:numRef>
              <c:f>Sheet1!$B$2:$B$2</c:f>
              <c:numCache>
                <c:formatCode>General</c:formatCode>
                <c:ptCount val="1"/>
                <c:pt idx="0">
                  <c:v>40.0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Centrifugal</c:v>
                </c:pt>
              </c:strCache>
            </c:strRef>
          </c:tx>
          <c:spPr>
            <a:solidFill>
              <a:srgbClr val="004E89"/>
            </a:solidFill>
          </c:spPr>
          <c:dLbls>
            <c:numFmt formatCode="0.0" sourceLinked="0"/>
            <c:txPr>
              <a:bodyPr/>
              <a:lstStyle/>
              <a:p>
                <a:pPr>
                  <a:defRPr sz="1000">
                    <a:latin typeface="Aptos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1"/>
          </c:dLbls>
          <c:cat>
            <c:strRef>
              <c:f>Sheet1!$A$2:$A$2</c:f>
              <c:strCache>
                <c:ptCount val="1"/>
                <c:pt idx="0">
                  <c:v/>
                </c:pt>
              </c:strCache>
            </c:strRef>
          </c:cat>
          <c:val>
            <c:numRef>
              <c:f>Sheet1!$C$2:$C$2</c:f>
              <c:numCache>
                <c:formatCode>General</c:formatCode>
                <c:ptCount val="1"/>
                <c:pt idx="0">
                  <c:v>60.0</c:v>
                </c:pt>
              </c:numCache>
            </c:numRef>
          </c:val>
        </c:ser>
        <c:overlap val="100"/>
        <c:axId val="-2068027336"/>
        <c:axId val="-2113994440"/>
      </c:barChart>
      <c:catAx>
        <c:axId val="-2068027336"/>
        <c:scaling>
          <c:orientation val="minMax"/>
        </c:scaling>
        <c:delete val="0"/>
        <c:axPos val="b"/>
        <c:majorTickMark val="out"/>
        <c:minorTickMark val="none"/>
        <c:tickLblPos val="nextTo"/>
        <c:txPr>
          <a:bodyPr/>
          <a:lstStyle/>
          <a:p>
            <a:pPr>
              <a:defRPr sz="900">
                <a:latin typeface="Aptos"/>
              </a:defRPr>
            </a:pPr>
          </a:p>
        </c:txPr>
        <c:crossAx val="-2113994440"/>
        <c:crosses val="autoZero"/>
        <c:auto val="1"/>
        <c:lblAlgn val="ctr"/>
        <c:lblOffset val="100"/>
        <c:noMultiLvlLbl val="0"/>
      </c:catAx>
      <c:valAx>
        <c:axId val="-2113994440"/>
        <c:scaling/>
        <c:delete val="0"/>
        <c:axPos val="l"/>
        <c:majorGridlines/>
        <c:majorTickMark val="out"/>
        <c:minorTickMark val="none"/>
        <c:tickLblPos val="nextTo"/>
        <c:txPr>
          <a:bodyPr/>
          <a:lstStyle/>
          <a:p>
            <a:pPr>
              <a:defRPr sz="1000">
                <a:latin typeface="Aptos"/>
              </a:defRPr>
            </a:pPr>
          </a:p>
        </c:txPr>
        <c:crossAx val="-2068027336"/>
        <c:crosses val="autoZero"/>
      </c:valAx>
    </c:plotArea>
    <c:legend>
      <c:legendPos val="b"/>
      <c:overlay val="0"/>
      <c:txPr>
        <a:bodyPr/>
        <a:lstStyle/>
        <a:p>
          <a:pPr>
            <a:defRPr sz="800"/>
          </a:pPr>
        </a:p>
      </c:txPr>
    </c:legend>
    <c:dispBlanksAs val="gap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>
            <a:extLst>
              <a:ext uri="{FF2B5EF4-FFF2-40B4-BE49-F238E27FC236}">
                <a16:creationId xmlns:a16="http://schemas.microsoft.com/office/drawing/2014/main" id="{A2467652-78F2-4B5A-B20E-7C7AB17032E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5659" cy="498056"/>
          </a:xfrm>
          <a:prstGeom prst="rect">
            <a:avLst/>
          </a:prstGeom>
        </p:spPr>
        <p:txBody>
          <a:bodyPr vert="horz" lIns="91438" tIns="45719" rIns="91438" bIns="45719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9CA9DCEE-BBC4-4662-B888-662938B904B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38" tIns="45719" rIns="91438" bIns="45719" rtlCol="0"/>
          <a:lstStyle>
            <a:lvl1pPr algn="r">
              <a:defRPr sz="1200"/>
            </a:lvl1pPr>
          </a:lstStyle>
          <a:p>
            <a:fld id="{EC6D240C-7DD9-43FC-971C-50FDED5F6B2D}" type="datetimeFigureOut">
              <a:rPr lang="nl-NL" smtClean="0"/>
              <a:t>17-2-2026</a:t>
            </a:fld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4B211BB1-A5B3-4F7A-91F7-809895E535B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1" y="9428584"/>
            <a:ext cx="2945659" cy="498055"/>
          </a:xfrm>
          <a:prstGeom prst="rect">
            <a:avLst/>
          </a:prstGeom>
        </p:spPr>
        <p:txBody>
          <a:bodyPr vert="horz" lIns="91438" tIns="45719" rIns="91438" bIns="45719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46EFFC3F-1BB0-4181-91C3-EA5CBF05A46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38" tIns="45719" rIns="91438" bIns="45719" rtlCol="0" anchor="b"/>
          <a:lstStyle>
            <a:lvl1pPr algn="r">
              <a:defRPr sz="1200"/>
            </a:lvl1pPr>
          </a:lstStyle>
          <a:p>
            <a:fld id="{BBDF97A8-E001-4B0A-B8E1-730C3D946463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2304385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5659" cy="498056"/>
          </a:xfrm>
          <a:prstGeom prst="rect">
            <a:avLst/>
          </a:prstGeom>
        </p:spPr>
        <p:txBody>
          <a:bodyPr vert="horz" lIns="91438" tIns="45719" rIns="91438" bIns="45719" rtlCol="0"/>
          <a:lstStyle>
            <a:lvl1pPr algn="l" rtl="0">
              <a:defRPr sz="1200"/>
            </a:lvl1pPr>
          </a:lstStyle>
          <a:p>
            <a:endParaRPr lang="en-GB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38" tIns="45719" rIns="91438" bIns="45719" rtlCol="0"/>
          <a:lstStyle>
            <a:lvl1pPr algn="r" rtl="0">
              <a:defRPr sz="1200"/>
            </a:lvl1pPr>
          </a:lstStyle>
          <a:p>
            <a:fld id="{06FAA07D-ACC6-4FD1-8392-DD72642CA228}" type="datetimeFigureOut">
              <a:rPr lang="en-GB" smtClean="0"/>
              <a:pPr/>
              <a:t>17/02/2026</a:t>
            </a:fld>
            <a:endParaRPr lang="en-GB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8" tIns="45719" rIns="91438" bIns="45719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38" tIns="45719" rIns="91438" bIns="45719" rtlCol="0"/>
          <a:lstStyle/>
          <a:p>
            <a:pPr lvl="0"/>
            <a:r>
              <a:rPr lang="en-GB"/>
              <a:t>Klikken om de tekststijl van het model te bewerken</a:t>
            </a:r>
          </a:p>
          <a:p>
            <a:pPr lvl="1"/>
            <a:r>
              <a:rPr lang="en-GB"/>
              <a:t>Tweede niveau</a:t>
            </a:r>
          </a:p>
          <a:p>
            <a:pPr lvl="2"/>
            <a:r>
              <a:rPr lang="en-GB"/>
              <a:t>Derde niveau</a:t>
            </a:r>
          </a:p>
          <a:p>
            <a:pPr lvl="3"/>
            <a:r>
              <a:rPr lang="en-GB"/>
              <a:t>Vierde niveau</a:t>
            </a:r>
          </a:p>
          <a:p>
            <a:pPr lvl="4"/>
            <a:r>
              <a:rPr lang="en-GB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1" y="9428584"/>
            <a:ext cx="2945659" cy="498055"/>
          </a:xfrm>
          <a:prstGeom prst="rect">
            <a:avLst/>
          </a:prstGeom>
        </p:spPr>
        <p:txBody>
          <a:bodyPr vert="horz" lIns="91438" tIns="45719" rIns="91438" bIns="45719" rtlCol="0" anchor="b"/>
          <a:lstStyle>
            <a:lvl1pPr algn="l" rtl="0">
              <a:defRPr sz="1200"/>
            </a:lvl1pPr>
          </a:lstStyle>
          <a:p>
            <a:endParaRPr lang="en-GB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38" tIns="45719" rIns="91438" bIns="45719" rtlCol="0" anchor="b"/>
          <a:lstStyle>
            <a:lvl1pPr algn="r" rtl="0">
              <a:defRPr sz="1200"/>
            </a:lvl1pPr>
          </a:lstStyle>
          <a:p>
            <a:fld id="{9DA522A9-22F3-43E2-9FA7-E579A8E305A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43465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tags" Target="../tags/tag3.xml"/><Relationship Id="rId2" Type="http://schemas.openxmlformats.org/officeDocument/2006/relationships/slideMaster" Target="../slideMasters/slideMaster1.xml"/><Relationship Id="rId3" Type="http://schemas.openxmlformats.org/officeDocument/2006/relationships/oleObject" Target="../embeddings/oleObject2.bin"/><Relationship Id="rId4" Type="http://schemas.openxmlformats.org/officeDocument/2006/relationships/image" Target="../media/image1.emf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tags" Target="../tags/tag12.xml"/><Relationship Id="rId2" Type="http://schemas.openxmlformats.org/officeDocument/2006/relationships/slideMaster" Target="../slideMasters/slideMaster1.xml"/><Relationship Id="rId3" Type="http://schemas.openxmlformats.org/officeDocument/2006/relationships/oleObject" Target="../embeddings/oleObject11.bin"/><Relationship Id="rId4" Type="http://schemas.openxmlformats.org/officeDocument/2006/relationships/image" Target="../media/image1.emf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tags" Target="../tags/tag13.xml"/><Relationship Id="rId2" Type="http://schemas.openxmlformats.org/officeDocument/2006/relationships/slideMaster" Target="../slideMasters/slideMaster1.xml"/><Relationship Id="rId3" Type="http://schemas.openxmlformats.org/officeDocument/2006/relationships/oleObject" Target="../embeddings/oleObject12.bin"/><Relationship Id="rId4" Type="http://schemas.openxmlformats.org/officeDocument/2006/relationships/image" Target="../media/image1.emf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tags" Target="../tags/tag14.xml"/><Relationship Id="rId2" Type="http://schemas.openxmlformats.org/officeDocument/2006/relationships/slideMaster" Target="../slideMasters/slideMaster1.xml"/><Relationship Id="rId3" Type="http://schemas.openxmlformats.org/officeDocument/2006/relationships/oleObject" Target="../embeddings/oleObject13.bin"/><Relationship Id="rId4" Type="http://schemas.openxmlformats.org/officeDocument/2006/relationships/image" Target="../media/image1.emf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tags" Target="../tags/tag16.xml"/><Relationship Id="rId2" Type="http://schemas.openxmlformats.org/officeDocument/2006/relationships/slideMaster" Target="../slideMasters/slideMaster2.xml"/><Relationship Id="rId3" Type="http://schemas.openxmlformats.org/officeDocument/2006/relationships/oleObject" Target="../embeddings/oleObject15.bin"/><Relationship Id="rId4" Type="http://schemas.openxmlformats.org/officeDocument/2006/relationships/image" Target="../media/image1.emf"/><Relationship Id="rId5" Type="http://schemas.openxmlformats.org/officeDocument/2006/relationships/image" Target="../media/image7.png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tags" Target="../tags/tag17.xml"/><Relationship Id="rId2" Type="http://schemas.openxmlformats.org/officeDocument/2006/relationships/slideMaster" Target="../slideMasters/slideMaster2.xml"/><Relationship Id="rId3" Type="http://schemas.openxmlformats.org/officeDocument/2006/relationships/oleObject" Target="../embeddings/oleObject16.bin"/><Relationship Id="rId4" Type="http://schemas.openxmlformats.org/officeDocument/2006/relationships/image" Target="../media/image1.emf"/><Relationship Id="rId5" Type="http://schemas.openxmlformats.org/officeDocument/2006/relationships/image" Target="../media/image7.png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tags" Target="../tags/tag18.xml"/><Relationship Id="rId2" Type="http://schemas.openxmlformats.org/officeDocument/2006/relationships/slideMaster" Target="../slideMasters/slideMaster2.xml"/><Relationship Id="rId3" Type="http://schemas.openxmlformats.org/officeDocument/2006/relationships/oleObject" Target="../embeddings/oleObject17.bin"/><Relationship Id="rId4" Type="http://schemas.openxmlformats.org/officeDocument/2006/relationships/image" Target="../media/image1.emf"/><Relationship Id="rId5" Type="http://schemas.openxmlformats.org/officeDocument/2006/relationships/image" Target="../media/image7.png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tags" Target="../tags/tag19.xml"/><Relationship Id="rId2" Type="http://schemas.openxmlformats.org/officeDocument/2006/relationships/slideMaster" Target="../slideMasters/slideMaster2.xml"/><Relationship Id="rId3" Type="http://schemas.openxmlformats.org/officeDocument/2006/relationships/oleObject" Target="../embeddings/oleObject18.bin"/><Relationship Id="rId4" Type="http://schemas.openxmlformats.org/officeDocument/2006/relationships/image" Target="../media/image1.emf"/><Relationship Id="rId5" Type="http://schemas.openxmlformats.org/officeDocument/2006/relationships/image" Target="../media/image7.png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tags" Target="../tags/tag20.xml"/><Relationship Id="rId2" Type="http://schemas.openxmlformats.org/officeDocument/2006/relationships/slideMaster" Target="../slideMasters/slideMaster2.xml"/><Relationship Id="rId3" Type="http://schemas.openxmlformats.org/officeDocument/2006/relationships/oleObject" Target="../embeddings/oleObject19.bin"/><Relationship Id="rId4" Type="http://schemas.openxmlformats.org/officeDocument/2006/relationships/image" Target="../media/image1.emf"/><Relationship Id="rId5" Type="http://schemas.openxmlformats.org/officeDocument/2006/relationships/image" Target="../media/image5.png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tags" Target="../tags/tag21.xml"/><Relationship Id="rId2" Type="http://schemas.openxmlformats.org/officeDocument/2006/relationships/slideMaster" Target="../slideMasters/slideMaster2.xml"/><Relationship Id="rId3" Type="http://schemas.openxmlformats.org/officeDocument/2006/relationships/oleObject" Target="../embeddings/oleObject20.bin"/><Relationship Id="rId4" Type="http://schemas.openxmlformats.org/officeDocument/2006/relationships/image" Target="../media/image1.emf"/><Relationship Id="rId5" Type="http://schemas.openxmlformats.org/officeDocument/2006/relationships/image" Target="../media/image5.png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tags" Target="../tags/tag22.xml"/><Relationship Id="rId2" Type="http://schemas.openxmlformats.org/officeDocument/2006/relationships/slideMaster" Target="../slideMasters/slideMaster2.xml"/><Relationship Id="rId3" Type="http://schemas.openxmlformats.org/officeDocument/2006/relationships/oleObject" Target="../embeddings/oleObject21.bin"/><Relationship Id="rId4" Type="http://schemas.openxmlformats.org/officeDocument/2006/relationships/image" Target="../media/image1.emf"/><Relationship Id="rId5" Type="http://schemas.openxmlformats.org/officeDocument/2006/relationships/image" Target="../media/image8.png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tags" Target="../tags/tag4.xml"/><Relationship Id="rId2" Type="http://schemas.openxmlformats.org/officeDocument/2006/relationships/slideMaster" Target="../slideMasters/slideMaster1.xml"/><Relationship Id="rId3" Type="http://schemas.openxmlformats.org/officeDocument/2006/relationships/oleObject" Target="../embeddings/oleObject3.bin"/><Relationship Id="rId4" Type="http://schemas.openxmlformats.org/officeDocument/2006/relationships/image" Target="../media/image1.emf"/><Relationship Id="rId5" Type="http://schemas.openxmlformats.org/officeDocument/2006/relationships/image" Target="../media/image2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tags" Target="../tags/tag24.xml"/><Relationship Id="rId2" Type="http://schemas.openxmlformats.org/officeDocument/2006/relationships/slideMaster" Target="../slideMasters/slideMaster3.xml"/><Relationship Id="rId3" Type="http://schemas.openxmlformats.org/officeDocument/2006/relationships/oleObject" Target="../embeddings/oleObject23.bin"/><Relationship Id="rId4" Type="http://schemas.openxmlformats.org/officeDocument/2006/relationships/image" Target="../media/image1.emf"/><Relationship Id="rId5" Type="http://schemas.openxmlformats.org/officeDocument/2006/relationships/image" Target="../media/image9.jpeg"/><Relationship Id="rId6" Type="http://schemas.openxmlformats.org/officeDocument/2006/relationships/image" Target="../media/image2.png"/><Relationship Id="rId7" Type="http://schemas.openxmlformats.org/officeDocument/2006/relationships/image" Target="../media/image4.png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tags" Target="../tags/tag25.xml"/><Relationship Id="rId2" Type="http://schemas.openxmlformats.org/officeDocument/2006/relationships/slideMaster" Target="../slideMasters/slideMaster3.xml"/><Relationship Id="rId3" Type="http://schemas.openxmlformats.org/officeDocument/2006/relationships/oleObject" Target="../embeddings/oleObject24.bin"/><Relationship Id="rId4" Type="http://schemas.openxmlformats.org/officeDocument/2006/relationships/image" Target="../media/image1.emf"/><Relationship Id="rId5" Type="http://schemas.openxmlformats.org/officeDocument/2006/relationships/image" Target="../media/image10.jpeg"/><Relationship Id="rId6" Type="http://schemas.openxmlformats.org/officeDocument/2006/relationships/image" Target="../media/image2.png"/><Relationship Id="rId7" Type="http://schemas.openxmlformats.org/officeDocument/2006/relationships/image" Target="../media/image4.png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tags" Target="../tags/tag26.xml"/><Relationship Id="rId2" Type="http://schemas.openxmlformats.org/officeDocument/2006/relationships/slideMaster" Target="../slideMasters/slideMaster3.xml"/><Relationship Id="rId3" Type="http://schemas.openxmlformats.org/officeDocument/2006/relationships/oleObject" Target="../embeddings/oleObject25.bin"/><Relationship Id="rId4" Type="http://schemas.openxmlformats.org/officeDocument/2006/relationships/image" Target="../media/image1.emf"/><Relationship Id="rId5" Type="http://schemas.openxmlformats.org/officeDocument/2006/relationships/image" Target="../media/image6.jpeg"/><Relationship Id="rId6" Type="http://schemas.openxmlformats.org/officeDocument/2006/relationships/image" Target="../media/image2.png"/><Relationship Id="rId7" Type="http://schemas.openxmlformats.org/officeDocument/2006/relationships/image" Target="../media/image4.png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tags" Target="../tags/tag27.xml"/><Relationship Id="rId2" Type="http://schemas.openxmlformats.org/officeDocument/2006/relationships/slideMaster" Target="../slideMasters/slideMaster3.xml"/><Relationship Id="rId3" Type="http://schemas.openxmlformats.org/officeDocument/2006/relationships/oleObject" Target="../embeddings/oleObject26.bin"/><Relationship Id="rId4" Type="http://schemas.openxmlformats.org/officeDocument/2006/relationships/image" Target="../media/image1.emf"/><Relationship Id="rId5" Type="http://schemas.openxmlformats.org/officeDocument/2006/relationships/image" Target="../media/image3.jpeg"/><Relationship Id="rId6" Type="http://schemas.openxmlformats.org/officeDocument/2006/relationships/image" Target="../media/image2.png"/><Relationship Id="rId7" Type="http://schemas.openxmlformats.org/officeDocument/2006/relationships/image" Target="../media/image4.png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tags" Target="../tags/tag28.xml"/><Relationship Id="rId2" Type="http://schemas.openxmlformats.org/officeDocument/2006/relationships/slideMaster" Target="../slideMasters/slideMaster3.xml"/><Relationship Id="rId3" Type="http://schemas.openxmlformats.org/officeDocument/2006/relationships/oleObject" Target="../embeddings/oleObject27.bin"/><Relationship Id="rId4" Type="http://schemas.openxmlformats.org/officeDocument/2006/relationships/image" Target="../media/image1.emf"/><Relationship Id="rId5" Type="http://schemas.openxmlformats.org/officeDocument/2006/relationships/image" Target="../media/image11.jpeg"/><Relationship Id="rId6" Type="http://schemas.openxmlformats.org/officeDocument/2006/relationships/image" Target="../media/image2.png"/><Relationship Id="rId7" Type="http://schemas.openxmlformats.org/officeDocument/2006/relationships/image" Target="../media/image4.png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tags" Target="../tags/tag29.xml"/><Relationship Id="rId2" Type="http://schemas.openxmlformats.org/officeDocument/2006/relationships/slideMaster" Target="../slideMasters/slideMaster3.xml"/><Relationship Id="rId3" Type="http://schemas.openxmlformats.org/officeDocument/2006/relationships/oleObject" Target="../embeddings/oleObject28.bin"/><Relationship Id="rId4" Type="http://schemas.openxmlformats.org/officeDocument/2006/relationships/image" Target="../media/image12.emf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tags" Target="../tags/tag30.xml"/><Relationship Id="rId2" Type="http://schemas.openxmlformats.org/officeDocument/2006/relationships/slideMaster" Target="../slideMasters/slideMaster3.xml"/><Relationship Id="rId3" Type="http://schemas.openxmlformats.org/officeDocument/2006/relationships/oleObject" Target="../embeddings/oleObject12.bin"/><Relationship Id="rId4" Type="http://schemas.openxmlformats.org/officeDocument/2006/relationships/image" Target="../media/image1.emf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tags" Target="../tags/tag32.xml"/><Relationship Id="rId2" Type="http://schemas.openxmlformats.org/officeDocument/2006/relationships/slideMaster" Target="../slideMasters/slideMaster4.xml"/><Relationship Id="rId3" Type="http://schemas.openxmlformats.org/officeDocument/2006/relationships/oleObject" Target="../embeddings/oleObject30.bin"/><Relationship Id="rId4" Type="http://schemas.openxmlformats.org/officeDocument/2006/relationships/image" Target="../media/image1.emf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tags" Target="../tags/tag33.xml"/><Relationship Id="rId2" Type="http://schemas.openxmlformats.org/officeDocument/2006/relationships/slideMaster" Target="../slideMasters/slideMaster4.xml"/><Relationship Id="rId3" Type="http://schemas.openxmlformats.org/officeDocument/2006/relationships/oleObject" Target="../embeddings/oleObject31.bin"/><Relationship Id="rId4" Type="http://schemas.openxmlformats.org/officeDocument/2006/relationships/image" Target="../media/image1.emf"/><Relationship Id="rId5" Type="http://schemas.openxmlformats.org/officeDocument/2006/relationships/image" Target="../media/image16.jpeg"/><Relationship Id="rId6" Type="http://schemas.openxmlformats.org/officeDocument/2006/relationships/image" Target="../media/image14.png"/><Relationship Id="rId7" Type="http://schemas.openxmlformats.org/officeDocument/2006/relationships/image" Target="../media/image15.png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tags" Target="../tags/tag35.xml"/><Relationship Id="rId2" Type="http://schemas.openxmlformats.org/officeDocument/2006/relationships/slideMaster" Target="../slideMasters/slideMaster5.xml"/><Relationship Id="rId3" Type="http://schemas.openxmlformats.org/officeDocument/2006/relationships/oleObject" Target="../embeddings/oleObject33.bin"/><Relationship Id="rId4" Type="http://schemas.openxmlformats.org/officeDocument/2006/relationships/image" Target="../media/image1.emf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tags" Target="../tags/tag5.xml"/><Relationship Id="rId2" Type="http://schemas.openxmlformats.org/officeDocument/2006/relationships/slideMaster" Target="../slideMasters/slideMaster1.xml"/><Relationship Id="rId3" Type="http://schemas.openxmlformats.org/officeDocument/2006/relationships/oleObject" Target="../embeddings/oleObject4.bin"/><Relationship Id="rId4" Type="http://schemas.openxmlformats.org/officeDocument/2006/relationships/image" Target="../media/image1.emf"/><Relationship Id="rId5" Type="http://schemas.openxmlformats.org/officeDocument/2006/relationships/image" Target="../media/image2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tags" Target="../tags/tag36.xml"/><Relationship Id="rId2" Type="http://schemas.openxmlformats.org/officeDocument/2006/relationships/slideMaster" Target="../slideMasters/slideMaster5.xml"/><Relationship Id="rId3" Type="http://schemas.openxmlformats.org/officeDocument/2006/relationships/oleObject" Target="../embeddings/oleObject34.bin"/><Relationship Id="rId4" Type="http://schemas.openxmlformats.org/officeDocument/2006/relationships/image" Target="../media/image1.emf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tags" Target="../tags/tag37.xml"/><Relationship Id="rId2" Type="http://schemas.openxmlformats.org/officeDocument/2006/relationships/slideMaster" Target="../slideMasters/slideMaster5.xml"/><Relationship Id="rId3" Type="http://schemas.openxmlformats.org/officeDocument/2006/relationships/oleObject" Target="../embeddings/oleObject35.bin"/><Relationship Id="rId4" Type="http://schemas.openxmlformats.org/officeDocument/2006/relationships/image" Target="../media/image1.emf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tags" Target="../tags/tag38.xml"/><Relationship Id="rId2" Type="http://schemas.openxmlformats.org/officeDocument/2006/relationships/slideMaster" Target="../slideMasters/slideMaster5.xml"/><Relationship Id="rId3" Type="http://schemas.openxmlformats.org/officeDocument/2006/relationships/oleObject" Target="../embeddings/oleObject36.bin"/><Relationship Id="rId4" Type="http://schemas.openxmlformats.org/officeDocument/2006/relationships/image" Target="../media/image1.emf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tags" Target="../tags/tag39.xml"/><Relationship Id="rId2" Type="http://schemas.openxmlformats.org/officeDocument/2006/relationships/slideMaster" Target="../slideMasters/slideMaster5.xml"/><Relationship Id="rId3" Type="http://schemas.openxmlformats.org/officeDocument/2006/relationships/oleObject" Target="../embeddings/oleObject37.bin"/><Relationship Id="rId4" Type="http://schemas.openxmlformats.org/officeDocument/2006/relationships/image" Target="../media/image1.emf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tags" Target="../tags/tag40.xml"/><Relationship Id="rId2" Type="http://schemas.openxmlformats.org/officeDocument/2006/relationships/slideMaster" Target="../slideMasters/slideMaster5.xml"/><Relationship Id="rId3" Type="http://schemas.openxmlformats.org/officeDocument/2006/relationships/oleObject" Target="../embeddings/oleObject38.bin"/><Relationship Id="rId4" Type="http://schemas.openxmlformats.org/officeDocument/2006/relationships/image" Target="../media/image1.emf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tags" Target="../tags/tag41.xml"/><Relationship Id="rId2" Type="http://schemas.openxmlformats.org/officeDocument/2006/relationships/slideMaster" Target="../slideMasters/slideMaster5.xml"/><Relationship Id="rId3" Type="http://schemas.openxmlformats.org/officeDocument/2006/relationships/oleObject" Target="../embeddings/oleObject39.bin"/><Relationship Id="rId4" Type="http://schemas.openxmlformats.org/officeDocument/2006/relationships/image" Target="../media/image1.emf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tags" Target="../tags/tag42.xml"/><Relationship Id="rId2" Type="http://schemas.openxmlformats.org/officeDocument/2006/relationships/slideMaster" Target="../slideMasters/slideMaster5.xml"/><Relationship Id="rId3" Type="http://schemas.openxmlformats.org/officeDocument/2006/relationships/oleObject" Target="../embeddings/oleObject40.bin"/><Relationship Id="rId4" Type="http://schemas.openxmlformats.org/officeDocument/2006/relationships/image" Target="../media/image1.emf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tags" Target="../tags/tag43.xml"/><Relationship Id="rId2" Type="http://schemas.openxmlformats.org/officeDocument/2006/relationships/slideMaster" Target="../slideMasters/slideMaster5.xml"/><Relationship Id="rId3" Type="http://schemas.openxmlformats.org/officeDocument/2006/relationships/oleObject" Target="../embeddings/oleObject41.bin"/><Relationship Id="rId4" Type="http://schemas.openxmlformats.org/officeDocument/2006/relationships/image" Target="../media/image1.emf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tags" Target="../tags/tag44.xml"/><Relationship Id="rId2" Type="http://schemas.openxmlformats.org/officeDocument/2006/relationships/slideMaster" Target="../slideMasters/slideMaster5.xml"/><Relationship Id="rId3" Type="http://schemas.openxmlformats.org/officeDocument/2006/relationships/oleObject" Target="../embeddings/oleObject42.bin"/><Relationship Id="rId4" Type="http://schemas.openxmlformats.org/officeDocument/2006/relationships/image" Target="../media/image1.emf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tags" Target="../tags/tag45.xml"/><Relationship Id="rId2" Type="http://schemas.openxmlformats.org/officeDocument/2006/relationships/slideMaster" Target="../slideMasters/slideMaster5.xml"/><Relationship Id="rId3" Type="http://schemas.openxmlformats.org/officeDocument/2006/relationships/oleObject" Target="../embeddings/oleObject43.bin"/><Relationship Id="rId4" Type="http://schemas.openxmlformats.org/officeDocument/2006/relationships/image" Target="../media/image1.emf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tags" Target="../tags/tag6.xml"/><Relationship Id="rId2" Type="http://schemas.openxmlformats.org/officeDocument/2006/relationships/slideMaster" Target="../slideMasters/slideMaster1.xml"/><Relationship Id="rId3" Type="http://schemas.openxmlformats.org/officeDocument/2006/relationships/oleObject" Target="../embeddings/oleObject5.bin"/><Relationship Id="rId4" Type="http://schemas.openxmlformats.org/officeDocument/2006/relationships/image" Target="../media/image1.emf"/><Relationship Id="rId5" Type="http://schemas.openxmlformats.org/officeDocument/2006/relationships/image" Target="../media/image3.jpeg"/><Relationship Id="rId6" Type="http://schemas.openxmlformats.org/officeDocument/2006/relationships/image" Target="../media/image2.png"/><Relationship Id="rId7" Type="http://schemas.openxmlformats.org/officeDocument/2006/relationships/image" Target="../media/image4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tags" Target="../tags/tag7.xml"/><Relationship Id="rId2" Type="http://schemas.openxmlformats.org/officeDocument/2006/relationships/slideMaster" Target="../slideMasters/slideMaster1.xml"/><Relationship Id="rId3" Type="http://schemas.openxmlformats.org/officeDocument/2006/relationships/oleObject" Target="../embeddings/oleObject6.bin"/><Relationship Id="rId4" Type="http://schemas.openxmlformats.org/officeDocument/2006/relationships/image" Target="../media/image1.emf"/><Relationship Id="rId5" Type="http://schemas.openxmlformats.org/officeDocument/2006/relationships/image" Target="../media/image5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tags" Target="../tags/tag8.xml"/><Relationship Id="rId2" Type="http://schemas.openxmlformats.org/officeDocument/2006/relationships/slideMaster" Target="../slideMasters/slideMaster1.xml"/><Relationship Id="rId3" Type="http://schemas.openxmlformats.org/officeDocument/2006/relationships/oleObject" Target="../embeddings/oleObject7.bin"/><Relationship Id="rId4" Type="http://schemas.openxmlformats.org/officeDocument/2006/relationships/image" Target="../media/image1.emf"/><Relationship Id="rId5" Type="http://schemas.openxmlformats.org/officeDocument/2006/relationships/image" Target="../media/image6.jpeg"/><Relationship Id="rId6" Type="http://schemas.openxmlformats.org/officeDocument/2006/relationships/image" Target="../media/image5.png"/><Relationship Id="rId7" Type="http://schemas.openxmlformats.org/officeDocument/2006/relationships/image" Target="../media/image4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tags" Target="../tags/tag9.xml"/><Relationship Id="rId2" Type="http://schemas.openxmlformats.org/officeDocument/2006/relationships/slideMaster" Target="../slideMasters/slideMaster1.xml"/><Relationship Id="rId3" Type="http://schemas.openxmlformats.org/officeDocument/2006/relationships/oleObject" Target="../embeddings/oleObject8.bin"/><Relationship Id="rId4" Type="http://schemas.openxmlformats.org/officeDocument/2006/relationships/image" Target="../media/image1.emf"/><Relationship Id="rId5" Type="http://schemas.openxmlformats.org/officeDocument/2006/relationships/image" Target="../media/image5.png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tags" Target="../tags/tag10.xml"/><Relationship Id="rId2" Type="http://schemas.openxmlformats.org/officeDocument/2006/relationships/slideMaster" Target="../slideMasters/slideMaster1.xml"/><Relationship Id="rId3" Type="http://schemas.openxmlformats.org/officeDocument/2006/relationships/oleObject" Target="../embeddings/oleObject9.bin"/><Relationship Id="rId4" Type="http://schemas.openxmlformats.org/officeDocument/2006/relationships/image" Target="../media/image1.emf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tags" Target="../tags/tag11.xml"/><Relationship Id="rId2" Type="http://schemas.openxmlformats.org/officeDocument/2006/relationships/slideMaster" Target="../slideMasters/slideMaster1.xml"/><Relationship Id="rId3" Type="http://schemas.openxmlformats.org/officeDocument/2006/relationships/oleObject" Target="../embeddings/oleObject10.bin"/><Relationship Id="rId4" Type="http://schemas.openxmlformats.org/officeDocument/2006/relationships/image" Target="../media/image1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ubtitel 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hink-cell data - do not delete" hidden="1">
            <a:extLst>
              <a:ext uri="{FF2B5EF4-FFF2-40B4-BE49-F238E27FC236}">
                <a16:creationId xmlns:a16="http://schemas.microsoft.com/office/drawing/2014/main" id="{C162E02C-702B-11F9-40C8-948D1B23C2B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59587521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73" imgH="473" progId="TCLayout.ActiveDocument.1">
                  <p:embed/>
                </p:oleObj>
              </mc:Choice>
              <mc:Fallback>
                <p:oleObj name="think-cell Slide" r:id="rId3" imgW="473" imgH="473" progId="TCLayout.ActiveDocument.1">
                  <p:embed/>
                  <p:pic>
                    <p:nvPicPr>
                      <p:cNvPr id="5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C162E02C-702B-11F9-40C8-948D1B23C2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E85AD10B-C673-49E1-A471-F8119BAF383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vert="horz" anchor="b">
            <a:normAutofit/>
          </a:bodyPr>
          <a:lstStyle>
            <a:lvl1pPr algn="ctr" rtl="0">
              <a:defRPr sz="4400" b="1" cap="all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Klik om de stijl te bewerken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C00745E8-2F24-438B-A3C7-97C34AB37E6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 rtl="0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Klik om de ondertitelstijl van het model te bewerken</a:t>
            </a:r>
          </a:p>
        </p:txBody>
      </p:sp>
      <p:sp>
        <p:nvSpPr>
          <p:cNvPr id="10" name="Tijdelijke aanduiding voor datum 3">
            <a:extLst>
              <a:ext uri="{FF2B5EF4-FFF2-40B4-BE49-F238E27FC236}">
                <a16:creationId xmlns:a16="http://schemas.microsoft.com/office/drawing/2014/main" id="{3E6FE74A-D8B8-5EA2-2C37-F8168E610B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rtl="0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11" name="Tijdelijke aanduiding voor voettekst 4">
            <a:extLst>
              <a:ext uri="{FF2B5EF4-FFF2-40B4-BE49-F238E27FC236}">
                <a16:creationId xmlns:a16="http://schemas.microsoft.com/office/drawing/2014/main" id="{69E16129-1481-BCFE-5254-3B6F089C6D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rtl="0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12" name="Tijdelijke aanduiding voor dianummer 5">
            <a:extLst>
              <a:ext uri="{FF2B5EF4-FFF2-40B4-BE49-F238E27FC236}">
                <a16:creationId xmlns:a16="http://schemas.microsoft.com/office/drawing/2014/main" id="{17C28332-4CEF-7658-52ED-BE47129ABF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92875"/>
            <a:ext cx="2743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rtl="0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83EF69-283C-4DA9-B5C6-45A661C3C473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8377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hink-cell data - do not delete" hidden="1">
            <a:extLst>
              <a:ext uri="{FF2B5EF4-FFF2-40B4-BE49-F238E27FC236}">
                <a16:creationId xmlns:a16="http://schemas.microsoft.com/office/drawing/2014/main" id="{C0281077-DB9D-F2B4-C07D-CD627ECFF17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10112059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73" imgH="473" progId="TCLayout.ActiveDocument.1">
                  <p:embed/>
                </p:oleObj>
              </mc:Choice>
              <mc:Fallback>
                <p:oleObj name="think-cell Slide" r:id="rId3" imgW="473" imgH="473" progId="TCLayout.ActiveDocument.1">
                  <p:embed/>
                  <p:pic>
                    <p:nvPicPr>
                      <p:cNvPr id="10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C0281077-DB9D-F2B4-C07D-CD627ECFF17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01206A5F-3C2B-4658-9E72-B9CB600652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 rtl="0">
              <a:defRPr/>
            </a:lvl1pPr>
          </a:lstStyle>
          <a:p>
            <a:r>
              <a:rPr lang="en-GB"/>
              <a:t>Klik om de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3AB3D04-03C2-4F02-86E1-5A3BBCCFD648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006340" cy="4351338"/>
          </a:xfrm>
          <a:prstGeom prst="rect">
            <a:avLst/>
          </a:prstGeom>
        </p:spPr>
        <p:txBody>
          <a:bodyPr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en-GB"/>
              <a:t>Klik om de modelstijlen te bewerken</a:t>
            </a:r>
          </a:p>
          <a:p>
            <a:pPr lvl="1"/>
            <a:r>
              <a:rPr lang="en-GB"/>
              <a:t>Tweede niveau</a:t>
            </a:r>
          </a:p>
          <a:p>
            <a:pPr lvl="2"/>
            <a:r>
              <a:rPr lang="en-GB"/>
              <a:t>Derde niveau</a:t>
            </a:r>
          </a:p>
          <a:p>
            <a:pPr lvl="3"/>
            <a:r>
              <a:rPr lang="en-GB"/>
              <a:t>Vierde niveau</a:t>
            </a:r>
          </a:p>
          <a:p>
            <a:pPr lvl="4"/>
            <a:r>
              <a:rPr lang="en-GB"/>
              <a:t>Vijfde niveau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603E7089-1760-4689-B925-47DE044055E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362700" y="1825625"/>
            <a:ext cx="4991100" cy="4351338"/>
          </a:xfrm>
          <a:prstGeom prst="rect">
            <a:avLst/>
          </a:prstGeom>
        </p:spPr>
        <p:txBody>
          <a:bodyPr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en-GB"/>
              <a:t>Klik om de modelstijlen te bewerken</a:t>
            </a:r>
          </a:p>
          <a:p>
            <a:pPr lvl="1"/>
            <a:r>
              <a:rPr lang="en-GB"/>
              <a:t>Tweede niveau</a:t>
            </a:r>
          </a:p>
          <a:p>
            <a:pPr lvl="2"/>
            <a:r>
              <a:rPr lang="en-GB"/>
              <a:t>Derde niveau</a:t>
            </a:r>
          </a:p>
          <a:p>
            <a:pPr lvl="3"/>
            <a:r>
              <a:rPr lang="en-GB"/>
              <a:t>Vierde niveau</a:t>
            </a:r>
          </a:p>
          <a:p>
            <a:pPr lvl="4"/>
            <a:r>
              <a:rPr lang="en-GB"/>
              <a:t>Vijfde niveau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CFE62641-9CB0-4018-83F6-5CD6CFF142B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 rtl="0">
              <a:defRPr/>
            </a:lvl1pPr>
          </a:lstStyle>
          <a:p>
            <a:endParaRPr lang="en-GB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4A728CE9-379F-41AF-A971-5A658A5E9B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 rtl="0">
              <a:defRPr/>
            </a:lvl1pPr>
          </a:lstStyle>
          <a:p>
            <a:endParaRPr lang="en-GB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D79F7630-C513-42C5-A748-1E3DF86AAA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 rtl="0">
              <a:defRPr/>
            </a:lvl1pPr>
          </a:lstStyle>
          <a:p>
            <a:fld id="{3C83EF69-283C-4DA9-B5C6-45A661C3C473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9" name="Tijdelijke aanduiding voor SmartArt 11"/>
          <p:cNvSpPr>
            <a:spLocks noGrp="1"/>
          </p:cNvSpPr>
          <p:nvPr>
            <p:ph type="dgm" sz="quarter" idx="14" hasCustomPrompt="1"/>
          </p:nvPr>
        </p:nvSpPr>
        <p:spPr>
          <a:xfrm>
            <a:off x="5989320" y="1844041"/>
            <a:ext cx="289560" cy="4343400"/>
          </a:xfrm>
          <a:solidFill>
            <a:schemeClr val="accent6">
              <a:alpha val="79000"/>
            </a:schemeClr>
          </a:solidFill>
          <a:ln>
            <a:noFill/>
          </a:ln>
        </p:spPr>
        <p:txBody>
          <a:bodyPr/>
          <a:lstStyle>
            <a:lvl1pPr marL="0" indent="0" rtl="0">
              <a:buNone/>
              <a:defRPr/>
            </a:lvl1pPr>
          </a:lstStyle>
          <a:p>
            <a:r>
              <a:rPr lang="en-GB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766011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hink-cell data - do not delete" hidden="1">
            <a:extLst>
              <a:ext uri="{FF2B5EF4-FFF2-40B4-BE49-F238E27FC236}">
                <a16:creationId xmlns:a16="http://schemas.microsoft.com/office/drawing/2014/main" id="{40F46EA2-4740-C1FC-943B-2281FC60F86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16856199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73" imgH="473" progId="TCLayout.ActiveDocument.1">
                  <p:embed/>
                </p:oleObj>
              </mc:Choice>
              <mc:Fallback>
                <p:oleObj name="think-cell Slide" r:id="rId3" imgW="473" imgH="473" progId="TCLayout.ActiveDocument.1">
                  <p:embed/>
                  <p:pic>
                    <p:nvPicPr>
                      <p:cNvPr id="7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40F46EA2-4740-C1FC-943B-2281FC60F86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CAB8137B-B5A3-497E-B62F-AA1E66C45B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 rtl="0">
              <a:defRPr/>
            </a:lvl1pPr>
          </a:lstStyle>
          <a:p>
            <a:r>
              <a:rPr lang="en-GB"/>
              <a:t>Klik om de stijl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E4510BDB-4474-4389-A731-31E633FA7B9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 rtl="0">
              <a:defRPr/>
            </a:lvl1pPr>
          </a:lstStyle>
          <a:p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0866D405-76EA-4EFE-9D63-1223ED0ED9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 rtl="0">
              <a:defRPr/>
            </a:lvl1pPr>
          </a:lstStyle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38BA0BF5-FD54-4C5C-8EA7-41D935B2B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4062" y="6595533"/>
            <a:ext cx="2743200" cy="194734"/>
          </a:xfrm>
          <a:prstGeom prst="rect">
            <a:avLst/>
          </a:prstGeom>
        </p:spPr>
        <p:txBody>
          <a:bodyPr/>
          <a:lstStyle>
            <a:lvl1pPr rtl="0">
              <a:defRPr/>
            </a:lvl1pPr>
          </a:lstStyle>
          <a:p>
            <a:fld id="{3C83EF69-283C-4DA9-B5C6-45A661C3C473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78218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hink-cell data - do not delete" hidden="1">
            <a:extLst>
              <a:ext uri="{FF2B5EF4-FFF2-40B4-BE49-F238E27FC236}">
                <a16:creationId xmlns:a16="http://schemas.microsoft.com/office/drawing/2014/main" id="{C7C987DD-651E-A60E-2C16-9CBFD53DA1A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83941019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73" imgH="473" progId="TCLayout.ActiveDocument.1">
                  <p:embed/>
                </p:oleObj>
              </mc:Choice>
              <mc:Fallback>
                <p:oleObj name="think-cell Slide" r:id="rId3" imgW="473" imgH="473" progId="TCLayout.ActiveDocument.1">
                  <p:embed/>
                  <p:pic>
                    <p:nvPicPr>
                      <p:cNvPr id="8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C7C987DD-651E-A60E-2C16-9CBFD53DA1A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1793ED5A-5A34-3158-E945-F991BE1D6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>
            <a:lvl1pPr rtl="0">
              <a:defRPr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515AE3-8E9F-CE4A-16C2-CB3E44302D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AE22DA-100A-BB3C-724B-D71E824C6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rtl="0">
              <a:defRPr/>
            </a:lvl1pPr>
          </a:lstStyle>
          <a:p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AC627F-F321-9C11-22A9-9FFDB6CEE3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rtl="0">
              <a:defRPr/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A9EAFA-9DF6-1D2B-7DEA-0952F9454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rtl="0">
              <a:defRPr/>
            </a:lvl1pPr>
          </a:lstStyle>
          <a:p>
            <a:fld id="{3C83EF69-283C-4DA9-B5C6-45A661C3C473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68074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 dia tekst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hink-cell data - do not delete" hidden="1">
            <a:extLst>
              <a:ext uri="{FF2B5EF4-FFF2-40B4-BE49-F238E27FC236}">
                <a16:creationId xmlns:a16="http://schemas.microsoft.com/office/drawing/2014/main" id="{9A67C557-A368-38B4-3EB2-FA74AF421A7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71083473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73" imgH="473" progId="TCLayout.ActiveDocument.1">
                  <p:embed/>
                </p:oleObj>
              </mc:Choice>
              <mc:Fallback>
                <p:oleObj name="think-cell Slide" r:id="rId3" imgW="473" imgH="473" progId="TCLayout.ActiveDocument.1">
                  <p:embed/>
                  <p:pic>
                    <p:nvPicPr>
                      <p:cNvPr id="6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9A67C557-A368-38B4-3EB2-FA74AF421A7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Afbeelding 7">
            <a:extLst>
              <a:ext uri="{FF2B5EF4-FFF2-40B4-BE49-F238E27FC236}">
                <a16:creationId xmlns:a16="http://schemas.microsoft.com/office/drawing/2014/main" id="{14CFB396-05E4-40DB-816B-1C6D1B0B716E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757" y="1163770"/>
            <a:ext cx="4902762" cy="5408728"/>
          </a:xfrm>
          <a:prstGeom prst="rect">
            <a:avLst/>
          </a:prstGeom>
        </p:spPr>
      </p:pic>
      <p:sp>
        <p:nvSpPr>
          <p:cNvPr id="18" name="Tijdelijke aanduiding voor afbeelding 17">
            <a:extLst>
              <a:ext uri="{FF2B5EF4-FFF2-40B4-BE49-F238E27FC236}">
                <a16:creationId xmlns:a16="http://schemas.microsoft.com/office/drawing/2014/main" id="{2B9FAF4F-2938-49E6-AD19-4AEF034211C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08384" y="1331495"/>
            <a:ext cx="8093376" cy="5074666"/>
          </a:xfrm>
          <a:prstGeom prst="rect">
            <a:avLst/>
          </a:prstGeom>
        </p:spPr>
        <p:txBody>
          <a:bodyPr/>
          <a:lstStyle>
            <a:lvl1pPr rtl="0">
              <a:defRPr b="1"/>
            </a:lvl1pPr>
          </a:lstStyle>
          <a:p>
            <a:r>
              <a:rPr lang="en-GB"/>
              <a:t>KLIK OP HET PICTOGRAM ALS U EEN AFBEELDING WILT TOEVOEGEN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0E103C6B-CABD-460B-A1D1-0656705B90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/>
          <a:lstStyle>
            <a:lvl1pPr rtl="0">
              <a:defRPr b="1"/>
            </a:lvl1pPr>
          </a:lstStyle>
          <a:p>
            <a:endParaRPr lang="en-GB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B28E8476-CC30-49A1-9924-4B1338CB7C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/>
          <a:lstStyle>
            <a:lvl1pPr rtl="0">
              <a:defRPr b="1"/>
            </a:lvl1pPr>
          </a:lstStyle>
          <a:p>
            <a:endParaRPr lang="en-GB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D9E52E9A-3CC8-4C3A-A478-313EBF1A1C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/>
          <a:lstStyle>
            <a:lvl1pPr rtl="0">
              <a:defRPr b="1"/>
            </a:lvl1pPr>
          </a:lstStyle>
          <a:p>
            <a:fld id="{3C83EF69-283C-4DA9-B5C6-45A661C3C473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6" name="Tijdelijke aanduiding voor tekst 15">
            <a:extLst>
              <a:ext uri="{FF2B5EF4-FFF2-40B4-BE49-F238E27FC236}">
                <a16:creationId xmlns:a16="http://schemas.microsoft.com/office/drawing/2014/main" id="{2CA1B0FB-0622-4C4D-86A3-34671986D0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42809" y="2453534"/>
            <a:ext cx="4729162" cy="2906406"/>
          </a:xfrm>
          <a:prstGeom prst="rect">
            <a:avLst/>
          </a:prstGeom>
          <a:solidFill>
            <a:srgbClr val="68B445">
              <a:alpha val="85098"/>
            </a:srgbClr>
          </a:solidFill>
        </p:spPr>
        <p:txBody>
          <a:bodyPr lIns="216000" tIns="216000" rIns="216000" bIns="216000" anchor="ctr" anchorCtr="0">
            <a:normAutofit/>
          </a:bodyPr>
          <a:lstStyle>
            <a:lvl1pPr marL="0" indent="0" rtl="0">
              <a:buNone/>
              <a:defRPr sz="2400" b="1"/>
            </a:lvl1pPr>
          </a:lstStyle>
          <a:p>
            <a:pPr lvl="0"/>
            <a:r>
              <a:rPr lang="en-GB"/>
              <a:t>KLIK OM DE MODELSTIJLEN TE BEWERKEN</a:t>
            </a:r>
          </a:p>
        </p:txBody>
      </p:sp>
      <p:sp>
        <p:nvSpPr>
          <p:cNvPr id="19" name="Tijdelijke aanduiding voor titel 1">
            <a:extLst>
              <a:ext uri="{FF2B5EF4-FFF2-40B4-BE49-F238E27FC236}">
                <a16:creationId xmlns:a16="http://schemas.microsoft.com/office/drawing/2014/main" id="{E9F77A27-A94D-4D23-8972-CFB71124F2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7730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rtl="0">
              <a:defRPr b="1"/>
            </a:lvl1pPr>
          </a:lstStyle>
          <a:p>
            <a:r>
              <a:rPr lang="en-GB"/>
              <a:t>KLIK OM DE STIJL TE BEWERKEN</a:t>
            </a:r>
          </a:p>
        </p:txBody>
      </p:sp>
    </p:spTree>
    <p:extLst>
      <p:ext uri="{BB962C8B-B14F-4D97-AF65-F5344CB8AC3E}">
        <p14:creationId xmlns:p14="http://schemas.microsoft.com/office/powerpoint/2010/main" val="31855787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 dia met kleur achtergro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hink-cell data - do not delete" hidden="1">
            <a:extLst>
              <a:ext uri="{FF2B5EF4-FFF2-40B4-BE49-F238E27FC236}">
                <a16:creationId xmlns:a16="http://schemas.microsoft.com/office/drawing/2014/main" id="{93EAC5F9-5892-8DC5-D721-FBF91B97982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97889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73" imgH="473" progId="TCLayout.ActiveDocument.1">
                  <p:embed/>
                </p:oleObj>
              </mc:Choice>
              <mc:Fallback>
                <p:oleObj name="think-cell Slide" r:id="rId3" imgW="473" imgH="473" progId="TCLayout.ActiveDocument.1">
                  <p:embed/>
                  <p:pic>
                    <p:nvPicPr>
                      <p:cNvPr id="7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93EAC5F9-5892-8DC5-D721-FBF91B97982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hthoek 1"/>
          <p:cNvSpPr/>
          <p:nvPr userDrawn="1"/>
        </p:nvSpPr>
        <p:spPr>
          <a:xfrm>
            <a:off x="904240" y="1341120"/>
            <a:ext cx="8717280" cy="508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14CFB396-05E4-40DB-816B-1C6D1B0B716E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757" y="1163770"/>
            <a:ext cx="4902762" cy="5408728"/>
          </a:xfrm>
          <a:prstGeom prst="rect">
            <a:avLst/>
          </a:prstGeom>
        </p:spPr>
      </p:pic>
      <p:sp>
        <p:nvSpPr>
          <p:cNvPr id="18" name="Tijdelijke aanduiding voor afbeelding 17">
            <a:extLst>
              <a:ext uri="{FF2B5EF4-FFF2-40B4-BE49-F238E27FC236}">
                <a16:creationId xmlns:a16="http://schemas.microsoft.com/office/drawing/2014/main" id="{2B9FAF4F-2938-49E6-AD19-4AEF034211C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030304" y="1607819"/>
            <a:ext cx="6376336" cy="4282721"/>
          </a:xfrm>
          <a:prstGeom prst="rect">
            <a:avLst/>
          </a:prstGeom>
        </p:spPr>
        <p:txBody>
          <a:bodyPr/>
          <a:lstStyle>
            <a:lvl1pPr rtl="0">
              <a:defRPr b="1"/>
            </a:lvl1pPr>
          </a:lstStyle>
          <a:p>
            <a:r>
              <a:rPr lang="en-GB"/>
              <a:t>KLIK OP HET PICTOGRAM ALS U EEN AFBEELDING WILT TOEVOEGEN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0E103C6B-CABD-460B-A1D1-0656705B90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/>
          <a:lstStyle>
            <a:lvl1pPr rtl="0">
              <a:defRPr/>
            </a:lvl1pPr>
          </a:lstStyle>
          <a:p>
            <a:endParaRPr lang="en-GB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B28E8476-CC30-49A1-9924-4B1338CB7C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/>
          <a:lstStyle>
            <a:lvl1pPr rtl="0">
              <a:defRPr/>
            </a:lvl1pPr>
          </a:lstStyle>
          <a:p>
            <a:endParaRPr lang="en-GB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D9E52E9A-3CC8-4C3A-A478-313EBF1A1C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/>
          <a:lstStyle>
            <a:lvl1pPr rtl="0">
              <a:defRPr/>
            </a:lvl1pPr>
          </a:lstStyle>
          <a:p>
            <a:fld id="{3C83EF69-283C-4DA9-B5C6-45A661C3C473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9" name="Tijdelijke aanduiding voor titel 1">
            <a:extLst>
              <a:ext uri="{FF2B5EF4-FFF2-40B4-BE49-F238E27FC236}">
                <a16:creationId xmlns:a16="http://schemas.microsoft.com/office/drawing/2014/main" id="{E9F77A27-A94D-4D23-8972-CFB71124F2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7730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rtl="0">
              <a:defRPr/>
            </a:lvl1pPr>
          </a:lstStyle>
          <a:p>
            <a:r>
              <a:rPr lang="en-GB"/>
              <a:t>KLIK OM DE STIJL TE BEWERKEN</a:t>
            </a:r>
          </a:p>
        </p:txBody>
      </p:sp>
    </p:spTree>
    <p:extLst>
      <p:ext uri="{BB962C8B-B14F-4D97-AF65-F5344CB8AC3E}">
        <p14:creationId xmlns:p14="http://schemas.microsoft.com/office/powerpoint/2010/main" val="11795462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 dia titel met 2 tekstblokken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hink-cell data - do not delete" hidden="1">
            <a:extLst>
              <a:ext uri="{FF2B5EF4-FFF2-40B4-BE49-F238E27FC236}">
                <a16:creationId xmlns:a16="http://schemas.microsoft.com/office/drawing/2014/main" id="{C542666D-6F3A-25FC-4D47-169CC61DC8D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06810437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73" imgH="473" progId="TCLayout.ActiveDocument.1">
                  <p:embed/>
                </p:oleObj>
              </mc:Choice>
              <mc:Fallback>
                <p:oleObj name="think-cell Slide" r:id="rId3" imgW="473" imgH="473" progId="TCLayout.ActiveDocument.1">
                  <p:embed/>
                  <p:pic>
                    <p:nvPicPr>
                      <p:cNvPr id="6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C542666D-6F3A-25FC-4D47-169CC61DC8D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Afbeelding 7">
            <a:extLst>
              <a:ext uri="{FF2B5EF4-FFF2-40B4-BE49-F238E27FC236}">
                <a16:creationId xmlns:a16="http://schemas.microsoft.com/office/drawing/2014/main" id="{14CFB396-05E4-40DB-816B-1C6D1B0B716E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757" y="1163770"/>
            <a:ext cx="4902762" cy="5408728"/>
          </a:xfrm>
          <a:prstGeom prst="rect">
            <a:avLst/>
          </a:prstGeom>
        </p:spPr>
      </p:pic>
      <p:sp>
        <p:nvSpPr>
          <p:cNvPr id="18" name="Tijdelijke aanduiding voor afbeelding 17">
            <a:extLst>
              <a:ext uri="{FF2B5EF4-FFF2-40B4-BE49-F238E27FC236}">
                <a16:creationId xmlns:a16="http://schemas.microsoft.com/office/drawing/2014/main" id="{2B9FAF4F-2938-49E6-AD19-4AEF034211C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08383" y="1331495"/>
            <a:ext cx="6826285" cy="5074666"/>
          </a:xfrm>
          <a:prstGeom prst="rect">
            <a:avLst/>
          </a:prstGeom>
        </p:spPr>
        <p:txBody>
          <a:bodyPr/>
          <a:lstStyle>
            <a:lvl1pPr rtl="0">
              <a:defRPr b="1"/>
            </a:lvl1pPr>
          </a:lstStyle>
          <a:p>
            <a:r>
              <a:rPr lang="en-GB"/>
              <a:t>KLIK OP HET PICTOGRAM ALS U EEN AFBEELDING WILT TOEVOEGEN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0E103C6B-CABD-460B-A1D1-0656705B90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/>
          <a:lstStyle>
            <a:lvl1pPr rtl="0">
              <a:defRPr b="1"/>
            </a:lvl1pPr>
          </a:lstStyle>
          <a:p>
            <a:endParaRPr lang="en-GB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B28E8476-CC30-49A1-9924-4B1338CB7C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/>
          <a:lstStyle>
            <a:lvl1pPr rtl="0">
              <a:defRPr b="1"/>
            </a:lvl1pPr>
          </a:lstStyle>
          <a:p>
            <a:endParaRPr lang="en-GB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D9E52E9A-3CC8-4C3A-A478-313EBF1A1C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/>
          <a:lstStyle>
            <a:lvl1pPr rtl="0">
              <a:defRPr b="1"/>
            </a:lvl1pPr>
          </a:lstStyle>
          <a:p>
            <a:fld id="{3C83EF69-283C-4DA9-B5C6-45A661C3C473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9" name="Tijdelijke aanduiding voor titel 1">
            <a:extLst>
              <a:ext uri="{FF2B5EF4-FFF2-40B4-BE49-F238E27FC236}">
                <a16:creationId xmlns:a16="http://schemas.microsoft.com/office/drawing/2014/main" id="{E9F77A27-A94D-4D23-8972-CFB71124F2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7730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rtl="0">
              <a:defRPr b="1"/>
            </a:lvl1pPr>
          </a:lstStyle>
          <a:p>
            <a:r>
              <a:rPr lang="en-GB"/>
              <a:t>KLIK OM DE STIJL TE BEWERKEN</a:t>
            </a:r>
          </a:p>
        </p:txBody>
      </p:sp>
      <p:sp>
        <p:nvSpPr>
          <p:cNvPr id="9" name="Tijdelijke aanduiding voor tekst 15">
            <a:extLst>
              <a:ext uri="{FF2B5EF4-FFF2-40B4-BE49-F238E27FC236}">
                <a16:creationId xmlns:a16="http://schemas.microsoft.com/office/drawing/2014/main" id="{0758322C-7699-40FD-BD87-D8D1DF83319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004800" y="3139334"/>
            <a:ext cx="3324046" cy="2118466"/>
          </a:xfrm>
          <a:prstGeom prst="rect">
            <a:avLst/>
          </a:prstGeom>
          <a:noFill/>
        </p:spPr>
        <p:txBody>
          <a:bodyPr lIns="72000" tIns="216000" rIns="216000" bIns="216000" anchor="t" anchorCtr="0">
            <a:normAutofit/>
          </a:bodyPr>
          <a:lstStyle>
            <a:lvl1pPr marL="0" indent="0" rtl="0">
              <a:buNone/>
              <a:defRPr sz="2000" b="1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HIER KOMT EEN ONDERTITEL ALS VERSTERKING VAN DE FOTO HIERNAAST</a:t>
            </a:r>
          </a:p>
        </p:txBody>
      </p:sp>
      <p:cxnSp>
        <p:nvCxnSpPr>
          <p:cNvPr id="11" name="Rechte verbindingslijn 10">
            <a:extLst>
              <a:ext uri="{FF2B5EF4-FFF2-40B4-BE49-F238E27FC236}">
                <a16:creationId xmlns:a16="http://schemas.microsoft.com/office/drawing/2014/main" id="{52598055-CD38-4C63-B2E7-9C04561115CD}"/>
              </a:ext>
            </a:extLst>
          </p:cNvPr>
          <p:cNvCxnSpPr>
            <a:cxnSpLocks/>
          </p:cNvCxnSpPr>
          <p:nvPr userDrawn="1"/>
        </p:nvCxnSpPr>
        <p:spPr>
          <a:xfrm>
            <a:off x="8071485" y="3133725"/>
            <a:ext cx="2920545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F43C582C-D141-4960-A1E3-6A7052C9B06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967981" y="1657033"/>
            <a:ext cx="3324046" cy="1401762"/>
          </a:xfrm>
        </p:spPr>
        <p:txBody>
          <a:bodyPr anchor="b"/>
          <a:lstStyle>
            <a:lvl1pPr marL="0" indent="0" rtl="0">
              <a:buNone/>
              <a:defRPr b="1"/>
            </a:lvl1pPr>
          </a:lstStyle>
          <a:p>
            <a:pPr lvl="0"/>
            <a:r>
              <a:rPr lang="en-GB"/>
              <a:t>HIER EEN EXTRA KOP</a:t>
            </a:r>
          </a:p>
        </p:txBody>
      </p:sp>
    </p:spTree>
    <p:extLst>
      <p:ext uri="{BB962C8B-B14F-4D97-AF65-F5344CB8AC3E}">
        <p14:creationId xmlns:p14="http://schemas.microsoft.com/office/powerpoint/2010/main" val="10951804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 dia met 2 tekstblokken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hink-cell data - do not delete" hidden="1">
            <a:extLst>
              <a:ext uri="{FF2B5EF4-FFF2-40B4-BE49-F238E27FC236}">
                <a16:creationId xmlns:a16="http://schemas.microsoft.com/office/drawing/2014/main" id="{EB5A1318-296A-1DA2-FE17-0442C4DE861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2748796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73" imgH="473" progId="TCLayout.ActiveDocument.1">
                  <p:embed/>
                </p:oleObj>
              </mc:Choice>
              <mc:Fallback>
                <p:oleObj name="think-cell Slide" r:id="rId3" imgW="473" imgH="473" progId="TCLayout.ActiveDocument.1">
                  <p:embed/>
                  <p:pic>
                    <p:nvPicPr>
                      <p:cNvPr id="6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EB5A1318-296A-1DA2-FE17-0442C4DE861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Afbeelding 7">
            <a:extLst>
              <a:ext uri="{FF2B5EF4-FFF2-40B4-BE49-F238E27FC236}">
                <a16:creationId xmlns:a16="http://schemas.microsoft.com/office/drawing/2014/main" id="{14CFB396-05E4-40DB-816B-1C6D1B0B716E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757" y="544645"/>
            <a:ext cx="4902762" cy="5408728"/>
          </a:xfrm>
          <a:prstGeom prst="rect">
            <a:avLst/>
          </a:prstGeom>
        </p:spPr>
      </p:pic>
      <p:sp>
        <p:nvSpPr>
          <p:cNvPr id="18" name="Tijdelijke aanduiding voor afbeelding 17">
            <a:extLst>
              <a:ext uri="{FF2B5EF4-FFF2-40B4-BE49-F238E27FC236}">
                <a16:creationId xmlns:a16="http://schemas.microsoft.com/office/drawing/2014/main" id="{2B9FAF4F-2938-49E6-AD19-4AEF034211C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08384" y="712370"/>
            <a:ext cx="6458726" cy="5074666"/>
          </a:xfrm>
          <a:prstGeom prst="rect">
            <a:avLst/>
          </a:prstGeom>
        </p:spPr>
        <p:txBody>
          <a:bodyPr/>
          <a:lstStyle>
            <a:lvl1pPr rtl="0">
              <a:defRPr b="1"/>
            </a:lvl1pPr>
          </a:lstStyle>
          <a:p>
            <a:r>
              <a:rPr lang="en-GB"/>
              <a:t>KLIK OP HET PICTOGRAM ALS U EEN AFBEELDING WILT TOEVOEGEN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0E103C6B-CABD-460B-A1D1-0656705B90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/>
          <a:lstStyle>
            <a:lvl1pPr rtl="0">
              <a:defRPr b="1"/>
            </a:lvl1pPr>
          </a:lstStyle>
          <a:p>
            <a:endParaRPr lang="en-GB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B28E8476-CC30-49A1-9924-4B1338CB7C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/>
          <a:lstStyle>
            <a:lvl1pPr rtl="0">
              <a:defRPr b="1"/>
            </a:lvl1pPr>
          </a:lstStyle>
          <a:p>
            <a:endParaRPr lang="en-GB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D9E52E9A-3CC8-4C3A-A478-313EBF1A1C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/>
          <a:lstStyle>
            <a:lvl1pPr rtl="0">
              <a:defRPr b="1"/>
            </a:lvl1pPr>
          </a:lstStyle>
          <a:p>
            <a:fld id="{3C83EF69-283C-4DA9-B5C6-45A661C3C473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6" name="Tijdelijke aanduiding voor tekst 15">
            <a:extLst>
              <a:ext uri="{FF2B5EF4-FFF2-40B4-BE49-F238E27FC236}">
                <a16:creationId xmlns:a16="http://schemas.microsoft.com/office/drawing/2014/main" id="{2CA1B0FB-0622-4C4D-86A3-34671986D0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96190" y="3139334"/>
            <a:ext cx="3555838" cy="2118466"/>
          </a:xfrm>
          <a:prstGeom prst="rect">
            <a:avLst/>
          </a:prstGeom>
          <a:noFill/>
        </p:spPr>
        <p:txBody>
          <a:bodyPr lIns="72000" tIns="216000" rIns="216000" bIns="216000" anchor="t" anchorCtr="0">
            <a:normAutofit/>
          </a:bodyPr>
          <a:lstStyle>
            <a:lvl1pPr marL="0" indent="0" rtl="0">
              <a:buNone/>
              <a:defRPr sz="2000" b="1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HIER KOMT EEN ONDERTITEL ALS VERSTERKING VAN DE FOTO HIERNAAST</a:t>
            </a:r>
          </a:p>
        </p:txBody>
      </p:sp>
      <p:sp>
        <p:nvSpPr>
          <p:cNvPr id="19" name="Tijdelijke aanduiding voor titel 1">
            <a:extLst>
              <a:ext uri="{FF2B5EF4-FFF2-40B4-BE49-F238E27FC236}">
                <a16:creationId xmlns:a16="http://schemas.microsoft.com/office/drawing/2014/main" id="{E9F77A27-A94D-4D23-8972-CFB71124F2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96190" y="1009650"/>
            <a:ext cx="3657610" cy="2028825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rtl="0">
              <a:defRPr b="1"/>
            </a:lvl1pPr>
          </a:lstStyle>
          <a:p>
            <a:r>
              <a:rPr lang="en-GB"/>
              <a:t>KLIK OM DE STIJL TE BEWERKEN</a:t>
            </a:r>
          </a:p>
        </p:txBody>
      </p:sp>
      <p:cxnSp>
        <p:nvCxnSpPr>
          <p:cNvPr id="9" name="Rechte verbindingslijn 8">
            <a:extLst>
              <a:ext uri="{FF2B5EF4-FFF2-40B4-BE49-F238E27FC236}">
                <a16:creationId xmlns:a16="http://schemas.microsoft.com/office/drawing/2014/main" id="{B4A0C17C-375C-4BC2-8D4D-D368DDE940EC}"/>
              </a:ext>
            </a:extLst>
          </p:cNvPr>
          <p:cNvCxnSpPr/>
          <p:nvPr userDrawn="1"/>
        </p:nvCxnSpPr>
        <p:spPr>
          <a:xfrm>
            <a:off x="7762875" y="3133725"/>
            <a:ext cx="3124200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987086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 dia tekst links roz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hink-cell data - do not delete" hidden="1">
            <a:extLst>
              <a:ext uri="{FF2B5EF4-FFF2-40B4-BE49-F238E27FC236}">
                <a16:creationId xmlns:a16="http://schemas.microsoft.com/office/drawing/2014/main" id="{47038481-05A8-A5E6-7063-7D116F44B64F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60541287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73" imgH="473" progId="TCLayout.ActiveDocument.1">
                  <p:embed/>
                </p:oleObj>
              </mc:Choice>
              <mc:Fallback>
                <p:oleObj name="think-cell Slide" r:id="rId3" imgW="473" imgH="473" progId="TCLayout.ActiveDocument.1">
                  <p:embed/>
                  <p:pic>
                    <p:nvPicPr>
                      <p:cNvPr id="6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47038481-05A8-A5E6-7063-7D116F44B64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Afbeelding 7">
            <a:extLst>
              <a:ext uri="{FF2B5EF4-FFF2-40B4-BE49-F238E27FC236}">
                <a16:creationId xmlns:a16="http://schemas.microsoft.com/office/drawing/2014/main" id="{14CFB396-05E4-40DB-816B-1C6D1B0B716E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555883" y="1163770"/>
            <a:ext cx="4902762" cy="4866916"/>
          </a:xfrm>
          <a:prstGeom prst="rect">
            <a:avLst/>
          </a:prstGeom>
        </p:spPr>
      </p:pic>
      <p:sp>
        <p:nvSpPr>
          <p:cNvPr id="18" name="Tijdelijke aanduiding voor afbeelding 17">
            <a:extLst>
              <a:ext uri="{FF2B5EF4-FFF2-40B4-BE49-F238E27FC236}">
                <a16:creationId xmlns:a16="http://schemas.microsoft.com/office/drawing/2014/main" id="{2B9FAF4F-2938-49E6-AD19-4AEF034211C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 flipH="1">
            <a:off x="4844120" y="1310541"/>
            <a:ext cx="6459294" cy="4572673"/>
          </a:xfrm>
          <a:prstGeom prst="rect">
            <a:avLst/>
          </a:prstGeom>
        </p:spPr>
        <p:txBody>
          <a:bodyPr/>
          <a:lstStyle>
            <a:lvl1pPr rtl="0">
              <a:defRPr b="1"/>
            </a:lvl1pPr>
          </a:lstStyle>
          <a:p>
            <a:r>
              <a:rPr lang="en-GB"/>
              <a:t>KLIK OP HET PICTOGRAM ALS U EEN AFBEELDING WILT TOEVOEGEN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0E103C6B-CABD-460B-A1D1-0656705B90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/>
          <a:lstStyle>
            <a:lvl1pPr rtl="0">
              <a:defRPr/>
            </a:lvl1pPr>
          </a:lstStyle>
          <a:p>
            <a:endParaRPr lang="en-GB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B28E8476-CC30-49A1-9924-4B1338CB7C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/>
          <a:lstStyle>
            <a:lvl1pPr rtl="0">
              <a:defRPr/>
            </a:lvl1pPr>
          </a:lstStyle>
          <a:p>
            <a:endParaRPr lang="en-GB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D9E52E9A-3CC8-4C3A-A478-313EBF1A1C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/>
          <a:lstStyle>
            <a:lvl1pPr rtl="0">
              <a:defRPr/>
            </a:lvl1pPr>
          </a:lstStyle>
          <a:p>
            <a:fld id="{3C83EF69-283C-4DA9-B5C6-45A661C3C473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6" name="Tijdelijke aanduiding voor tekst 15">
            <a:extLst>
              <a:ext uri="{FF2B5EF4-FFF2-40B4-BE49-F238E27FC236}">
                <a16:creationId xmlns:a16="http://schemas.microsoft.com/office/drawing/2014/main" id="{2CA1B0FB-0622-4C4D-86A3-34671986D0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95112" y="2453534"/>
            <a:ext cx="4729162" cy="2906406"/>
          </a:xfrm>
          <a:prstGeom prst="rect">
            <a:avLst/>
          </a:prstGeom>
          <a:solidFill>
            <a:schemeClr val="accent1">
              <a:alpha val="85098"/>
            </a:schemeClr>
          </a:solidFill>
        </p:spPr>
        <p:txBody>
          <a:bodyPr lIns="216000" tIns="216000" rIns="216000" bIns="216000" anchor="ctr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1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KLIK OM HIER TEKST TOE TE VOEGEN</a:t>
            </a:r>
          </a:p>
        </p:txBody>
      </p:sp>
      <p:sp>
        <p:nvSpPr>
          <p:cNvPr id="19" name="Tijdelijke aanduiding voor titel 1">
            <a:extLst>
              <a:ext uri="{FF2B5EF4-FFF2-40B4-BE49-F238E27FC236}">
                <a16:creationId xmlns:a16="http://schemas.microsoft.com/office/drawing/2014/main" id="{E9F77A27-A94D-4D23-8972-CFB71124F2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7730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rtl="0">
              <a:defRPr b="1" cap="all" baseline="0"/>
            </a:lvl1pPr>
          </a:lstStyle>
          <a:p>
            <a:r>
              <a:rPr lang="en-GB"/>
              <a:t>KLIK OM DE STIJL TE BEWERKEN</a:t>
            </a:r>
          </a:p>
        </p:txBody>
      </p:sp>
    </p:spTree>
    <p:extLst>
      <p:ext uri="{BB962C8B-B14F-4D97-AF65-F5344CB8AC3E}">
        <p14:creationId xmlns:p14="http://schemas.microsoft.com/office/powerpoint/2010/main" val="335383350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 dia tekst links ge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hink-cell data - do not delete" hidden="1">
            <a:extLst>
              <a:ext uri="{FF2B5EF4-FFF2-40B4-BE49-F238E27FC236}">
                <a16:creationId xmlns:a16="http://schemas.microsoft.com/office/drawing/2014/main" id="{3E1E525F-AA7A-771D-2F66-E447CD03B63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28117296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73" imgH="473" progId="TCLayout.ActiveDocument.1">
                  <p:embed/>
                </p:oleObj>
              </mc:Choice>
              <mc:Fallback>
                <p:oleObj name="think-cell Slide" r:id="rId3" imgW="473" imgH="473" progId="TCLayout.ActiveDocument.1">
                  <p:embed/>
                  <p:pic>
                    <p:nvPicPr>
                      <p:cNvPr id="6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3E1E525F-AA7A-771D-2F66-E447CD03B6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Afbeelding 7">
            <a:extLst>
              <a:ext uri="{FF2B5EF4-FFF2-40B4-BE49-F238E27FC236}">
                <a16:creationId xmlns:a16="http://schemas.microsoft.com/office/drawing/2014/main" id="{14CFB396-05E4-40DB-816B-1C6D1B0B716E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555883" y="1163770"/>
            <a:ext cx="4902762" cy="4866916"/>
          </a:xfrm>
          <a:prstGeom prst="rect">
            <a:avLst/>
          </a:prstGeom>
        </p:spPr>
      </p:pic>
      <p:sp>
        <p:nvSpPr>
          <p:cNvPr id="18" name="Tijdelijke aanduiding voor afbeelding 17">
            <a:extLst>
              <a:ext uri="{FF2B5EF4-FFF2-40B4-BE49-F238E27FC236}">
                <a16:creationId xmlns:a16="http://schemas.microsoft.com/office/drawing/2014/main" id="{2B9FAF4F-2938-49E6-AD19-4AEF034211C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 flipH="1">
            <a:off x="3154680" y="1310541"/>
            <a:ext cx="8148734" cy="4572673"/>
          </a:xfrm>
          <a:prstGeom prst="rect">
            <a:avLst/>
          </a:prstGeom>
        </p:spPr>
        <p:txBody>
          <a:bodyPr/>
          <a:lstStyle>
            <a:lvl1pPr rtl="0">
              <a:defRPr b="1"/>
            </a:lvl1pPr>
          </a:lstStyle>
          <a:p>
            <a:r>
              <a:rPr lang="en-GB"/>
              <a:t>KLIK OP HET PICTOGRAM ALS U EEN AFBEELDING WILT TOEVOEGEN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0E103C6B-CABD-460B-A1D1-0656705B90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/>
          <a:lstStyle>
            <a:lvl1pPr rtl="0">
              <a:defRPr/>
            </a:lvl1pPr>
          </a:lstStyle>
          <a:p>
            <a:endParaRPr lang="en-GB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B28E8476-CC30-49A1-9924-4B1338CB7C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/>
          <a:lstStyle>
            <a:lvl1pPr rtl="0">
              <a:defRPr/>
            </a:lvl1pPr>
          </a:lstStyle>
          <a:p>
            <a:endParaRPr lang="en-GB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D9E52E9A-3CC8-4C3A-A478-313EBF1A1C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/>
          <a:lstStyle>
            <a:lvl1pPr rtl="0">
              <a:defRPr/>
            </a:lvl1pPr>
          </a:lstStyle>
          <a:p>
            <a:fld id="{3C83EF69-283C-4DA9-B5C6-45A661C3C473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6" name="Tijdelijke aanduiding voor tekst 15">
            <a:extLst>
              <a:ext uri="{FF2B5EF4-FFF2-40B4-BE49-F238E27FC236}">
                <a16:creationId xmlns:a16="http://schemas.microsoft.com/office/drawing/2014/main" id="{2CA1B0FB-0622-4C4D-86A3-34671986D0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95112" y="2453534"/>
            <a:ext cx="4729162" cy="2906406"/>
          </a:xfrm>
          <a:prstGeom prst="rect">
            <a:avLst/>
          </a:prstGeom>
          <a:solidFill>
            <a:schemeClr val="accent5">
              <a:alpha val="85098"/>
            </a:schemeClr>
          </a:solidFill>
        </p:spPr>
        <p:txBody>
          <a:bodyPr lIns="216000" tIns="216000" rIns="216000" bIns="216000" anchor="ctr" anchorCtr="0">
            <a:normAutofit/>
          </a:bodyPr>
          <a:lstStyle>
            <a:lvl1pPr marL="0" indent="0" algn="l" rtl="0">
              <a:buNone/>
              <a:defRPr sz="2400" b="1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KLIK OM HIER TEKST TOE TE VOEGEN</a:t>
            </a:r>
          </a:p>
        </p:txBody>
      </p:sp>
      <p:sp>
        <p:nvSpPr>
          <p:cNvPr id="19" name="Tijdelijke aanduiding voor titel 1">
            <a:extLst>
              <a:ext uri="{FF2B5EF4-FFF2-40B4-BE49-F238E27FC236}">
                <a16:creationId xmlns:a16="http://schemas.microsoft.com/office/drawing/2014/main" id="{E9F77A27-A94D-4D23-8972-CFB71124F2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7730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rtl="0">
              <a:defRPr b="1"/>
            </a:lvl1pPr>
          </a:lstStyle>
          <a:p>
            <a:r>
              <a:rPr lang="en-GB"/>
              <a:t>KLIK OM DE STIJL TE BEWERKEN</a:t>
            </a:r>
          </a:p>
        </p:txBody>
      </p:sp>
    </p:spTree>
    <p:extLst>
      <p:ext uri="{BB962C8B-B14F-4D97-AF65-F5344CB8AC3E}">
        <p14:creationId xmlns:p14="http://schemas.microsoft.com/office/powerpoint/2010/main" val="55270678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 dia met tekstblok er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hink-cell data - do not delete" hidden="1">
            <a:extLst>
              <a:ext uri="{FF2B5EF4-FFF2-40B4-BE49-F238E27FC236}">
                <a16:creationId xmlns:a16="http://schemas.microsoft.com/office/drawing/2014/main" id="{1862466F-9E3D-B342-8420-B27197168A2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15129775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73" imgH="473" progId="TCLayout.ActiveDocument.1">
                  <p:embed/>
                </p:oleObj>
              </mc:Choice>
              <mc:Fallback>
                <p:oleObj name="think-cell Slide" r:id="rId3" imgW="473" imgH="473" progId="TCLayout.ActiveDocument.1">
                  <p:embed/>
                  <p:pic>
                    <p:nvPicPr>
                      <p:cNvPr id="6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1862466F-9E3D-B342-8420-B27197168A2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Afbeelding 8">
            <a:extLst>
              <a:ext uri="{FF2B5EF4-FFF2-40B4-BE49-F238E27FC236}">
                <a16:creationId xmlns:a16="http://schemas.microsoft.com/office/drawing/2014/main" id="{EAFA400B-2CA4-472A-8D9C-F7BB71D480FC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509" y="1153935"/>
            <a:ext cx="7120816" cy="4748160"/>
          </a:xfrm>
          <a:prstGeom prst="rect">
            <a:avLst/>
          </a:prstGeom>
        </p:spPr>
      </p:pic>
      <p:sp>
        <p:nvSpPr>
          <p:cNvPr id="18" name="Tijdelijke aanduiding voor afbeelding 17">
            <a:extLst>
              <a:ext uri="{FF2B5EF4-FFF2-40B4-BE49-F238E27FC236}">
                <a16:creationId xmlns:a16="http://schemas.microsoft.com/office/drawing/2014/main" id="{2B9FAF4F-2938-49E6-AD19-4AEF034211C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06380" y="1322628"/>
            <a:ext cx="10406410" cy="4412425"/>
          </a:xfrm>
          <a:prstGeom prst="rect">
            <a:avLst/>
          </a:prstGeom>
        </p:spPr>
        <p:txBody>
          <a:bodyPr/>
          <a:lstStyle>
            <a:lvl1pPr rtl="0">
              <a:defRPr b="1"/>
            </a:lvl1pPr>
          </a:lstStyle>
          <a:p>
            <a:r>
              <a:rPr lang="en-GB"/>
              <a:t>KLIK OP HET PICTOGRAM ALS U EEN AFBEELDING WILT TOEVOEGEN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0E103C6B-CABD-460B-A1D1-0656705B90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/>
          <a:lstStyle>
            <a:lvl1pPr rtl="0">
              <a:defRPr b="1"/>
            </a:lvl1pPr>
          </a:lstStyle>
          <a:p>
            <a:endParaRPr lang="en-GB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B28E8476-CC30-49A1-9924-4B1338CB7C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/>
          <a:lstStyle>
            <a:lvl1pPr rtl="0">
              <a:defRPr b="1"/>
            </a:lvl1pPr>
          </a:lstStyle>
          <a:p>
            <a:endParaRPr lang="en-GB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D9E52E9A-3CC8-4C3A-A478-313EBF1A1C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/>
          <a:lstStyle>
            <a:lvl1pPr rtl="0">
              <a:defRPr b="1"/>
            </a:lvl1pPr>
          </a:lstStyle>
          <a:p>
            <a:fld id="{3C83EF69-283C-4DA9-B5C6-45A661C3C473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6" name="Tijdelijke aanduiding voor tekst 15">
            <a:extLst>
              <a:ext uri="{FF2B5EF4-FFF2-40B4-BE49-F238E27FC236}">
                <a16:creationId xmlns:a16="http://schemas.microsoft.com/office/drawing/2014/main" id="{2CA1B0FB-0622-4C4D-86A3-34671986D0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59525" y="3209330"/>
            <a:ext cx="3654501" cy="2033079"/>
          </a:xfrm>
          <a:prstGeom prst="rect">
            <a:avLst/>
          </a:prstGeom>
          <a:solidFill>
            <a:schemeClr val="bg1">
              <a:alpha val="85098"/>
            </a:schemeClr>
          </a:solidFill>
        </p:spPr>
        <p:txBody>
          <a:bodyPr lIns="216000" tIns="216000" rIns="216000" bIns="216000" anchor="ctr" anchorCtr="0">
            <a:normAutofit/>
          </a:bodyPr>
          <a:lstStyle>
            <a:lvl1pPr marL="0" indent="0" algn="ctr" rtl="0">
              <a:buNone/>
              <a:defRPr sz="2000" b="1"/>
            </a:lvl1pPr>
          </a:lstStyle>
          <a:p>
            <a:pPr lvl="0"/>
            <a:r>
              <a:rPr lang="en-GB"/>
              <a:t>KLIK OM HIER TEKST TOE TE VOEGEN</a:t>
            </a:r>
          </a:p>
        </p:txBody>
      </p:sp>
      <p:sp>
        <p:nvSpPr>
          <p:cNvPr id="19" name="Tijdelijke aanduiding voor titel 1">
            <a:extLst>
              <a:ext uri="{FF2B5EF4-FFF2-40B4-BE49-F238E27FC236}">
                <a16:creationId xmlns:a16="http://schemas.microsoft.com/office/drawing/2014/main" id="{E9F77A27-A94D-4D23-8972-CFB71124F2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7730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rtl="0">
              <a:defRPr sz="3600" b="1"/>
            </a:lvl1pPr>
          </a:lstStyle>
          <a:p>
            <a:r>
              <a:rPr lang="en-GB"/>
              <a:t>KLIK OM DE STIJL TE BEWERKEN</a:t>
            </a:r>
          </a:p>
        </p:txBody>
      </p:sp>
    </p:spTree>
    <p:extLst>
      <p:ext uri="{BB962C8B-B14F-4D97-AF65-F5344CB8AC3E}">
        <p14:creationId xmlns:p14="http://schemas.microsoft.com/office/powerpoint/2010/main" val="24171568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s Tekst 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6B7585CD-1826-10E6-46DA-380F88D96E1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56205566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73" imgH="473" progId="TCLayout.ActiveDocument.1">
                  <p:embed/>
                </p:oleObj>
              </mc:Choice>
              <mc:Fallback>
                <p:oleObj name="think-cell Slide" r:id="rId3" imgW="473" imgH="473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6B7585CD-1826-10E6-46DA-380F88D96E1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Afbeelding 7">
            <a:extLst>
              <a:ext uri="{FF2B5EF4-FFF2-40B4-BE49-F238E27FC236}">
                <a16:creationId xmlns:a16="http://schemas.microsoft.com/office/drawing/2014/main" id="{15D24E02-F330-4C1D-9D0F-A3CE474E3FD6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115" y="1162231"/>
            <a:ext cx="7120816" cy="4808232"/>
          </a:xfrm>
          <a:prstGeom prst="rect">
            <a:avLst/>
          </a:prstGeom>
        </p:spPr>
      </p:pic>
      <p:sp>
        <p:nvSpPr>
          <p:cNvPr id="19" name="Tijdelijke aanduiding voor titel 1">
            <a:extLst>
              <a:ext uri="{FF2B5EF4-FFF2-40B4-BE49-F238E27FC236}">
                <a16:creationId xmlns:a16="http://schemas.microsoft.com/office/drawing/2014/main" id="{E9F77A27-A94D-4D23-8972-CFB71124F2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7730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rtl="0">
              <a:defRPr/>
            </a:lvl1pPr>
          </a:lstStyle>
          <a:p>
            <a:r>
              <a:rPr lang="en-GB"/>
              <a:t>Klik om de stijl te bewerken</a:t>
            </a:r>
          </a:p>
        </p:txBody>
      </p:sp>
      <p:sp>
        <p:nvSpPr>
          <p:cNvPr id="6" name="Tijdelijke aanduiding voor tekst 5"/>
          <p:cNvSpPr>
            <a:spLocks noGrp="1"/>
          </p:cNvSpPr>
          <p:nvPr>
            <p:ph type="body" sz="quarter" idx="13" hasCustomPrompt="1"/>
          </p:nvPr>
        </p:nvSpPr>
        <p:spPr>
          <a:xfrm>
            <a:off x="982663" y="1379538"/>
            <a:ext cx="7993062" cy="4373562"/>
          </a:xfrm>
        </p:spPr>
        <p:txBody>
          <a:bodyPr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en-GB"/>
              <a:t>Klik om de modelstijlen te bewerken</a:t>
            </a:r>
          </a:p>
          <a:p>
            <a:pPr lvl="1"/>
            <a:r>
              <a:rPr lang="en-GB"/>
              <a:t>Tweede niveau</a:t>
            </a:r>
          </a:p>
          <a:p>
            <a:pPr lvl="2"/>
            <a:r>
              <a:rPr lang="en-GB"/>
              <a:t>Derde niveau</a:t>
            </a:r>
          </a:p>
          <a:p>
            <a:pPr lvl="3"/>
            <a:r>
              <a:rPr lang="en-GB"/>
              <a:t>Vierde niveau</a:t>
            </a:r>
          </a:p>
          <a:p>
            <a:pPr lvl="4"/>
            <a:r>
              <a:rPr lang="en-GB"/>
              <a:t>Vijfde niveau</a:t>
            </a:r>
          </a:p>
        </p:txBody>
      </p:sp>
      <p:sp>
        <p:nvSpPr>
          <p:cNvPr id="2" name="Tijdelijke aanduiding voor datum 3">
            <a:extLst>
              <a:ext uri="{FF2B5EF4-FFF2-40B4-BE49-F238E27FC236}">
                <a16:creationId xmlns:a16="http://schemas.microsoft.com/office/drawing/2014/main" id="{8514B36A-A774-6F6B-9D40-73189A91A91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rtl="0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7" name="Tijdelijke aanduiding voor voettekst 4">
            <a:extLst>
              <a:ext uri="{FF2B5EF4-FFF2-40B4-BE49-F238E27FC236}">
                <a16:creationId xmlns:a16="http://schemas.microsoft.com/office/drawing/2014/main" id="{2E38FD88-9BCD-0E99-BCA6-7F84727BB6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rtl="0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9" name="Tijdelijke aanduiding voor dianummer 5">
            <a:extLst>
              <a:ext uri="{FF2B5EF4-FFF2-40B4-BE49-F238E27FC236}">
                <a16:creationId xmlns:a16="http://schemas.microsoft.com/office/drawing/2014/main" id="{F047E246-0214-4DE7-E813-C320B0157E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92875"/>
            <a:ext cx="2743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rtl="0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83EF69-283C-4DA9-B5C6-45A661C3C473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27898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Ge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hink-cell data - do not delete" hidden="1">
            <a:extLst>
              <a:ext uri="{FF2B5EF4-FFF2-40B4-BE49-F238E27FC236}">
                <a16:creationId xmlns:a16="http://schemas.microsoft.com/office/drawing/2014/main" id="{4D2D9AEA-1518-8E14-DF18-280D4E6E5F5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34621781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73" imgH="473" progId="TCLayout.ActiveDocument.1">
                  <p:embed/>
                </p:oleObj>
              </mc:Choice>
              <mc:Fallback>
                <p:oleObj name="think-cell Slide" r:id="rId3" imgW="473" imgH="473" progId="TCLayout.ActiveDocument.1">
                  <p:embed/>
                  <p:pic>
                    <p:nvPicPr>
                      <p:cNvPr id="2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4D2D9AEA-1518-8E14-DF18-280D4E6E5F5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8" name="Afbeelding 17">
            <a:extLst>
              <a:ext uri="{FF2B5EF4-FFF2-40B4-BE49-F238E27FC236}">
                <a16:creationId xmlns:a16="http://schemas.microsoft.com/office/drawing/2014/main" id="{1868C59E-CEA5-4F03-B06F-E3EEFA59DB1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85" t="86" r="-2850" b="32960"/>
          <a:stretch/>
        </p:blipFill>
        <p:spPr>
          <a:xfrm rot="32400000">
            <a:off x="0" y="-2"/>
            <a:ext cx="12192000" cy="6858001"/>
          </a:xfrm>
          <a:prstGeom prst="rect">
            <a:avLst/>
          </a:prstGeom>
        </p:spPr>
      </p:pic>
      <p:sp>
        <p:nvSpPr>
          <p:cNvPr id="19" name="Rechthoek 18">
            <a:extLst>
              <a:ext uri="{FF2B5EF4-FFF2-40B4-BE49-F238E27FC236}">
                <a16:creationId xmlns:a16="http://schemas.microsoft.com/office/drawing/2014/main" id="{4FB8FAC8-6F56-4BF9-AC42-402152967296}"/>
              </a:ext>
            </a:extLst>
          </p:cNvPr>
          <p:cNvSpPr/>
          <p:nvPr userDrawn="1"/>
        </p:nvSpPr>
        <p:spPr>
          <a:xfrm>
            <a:off x="5616421" y="0"/>
            <a:ext cx="4181826" cy="6515096"/>
          </a:xfrm>
          <a:prstGeom prst="rect">
            <a:avLst/>
          </a:prstGeom>
          <a:solidFill>
            <a:schemeClr val="accent6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en-GB"/>
              <a:t> </a:t>
            </a:r>
          </a:p>
        </p:txBody>
      </p:sp>
      <p:pic>
        <p:nvPicPr>
          <p:cNvPr id="20" name="Afbeelding 19">
            <a:extLst>
              <a:ext uri="{FF2B5EF4-FFF2-40B4-BE49-F238E27FC236}">
                <a16:creationId xmlns:a16="http://schemas.microsoft.com/office/drawing/2014/main" id="{15D24E02-F330-4C1D-9D0F-A3CE474E3FD6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7195" y="1162231"/>
            <a:ext cx="7120816" cy="4808232"/>
          </a:xfrm>
          <a:prstGeom prst="rect">
            <a:avLst/>
          </a:prstGeom>
        </p:spPr>
      </p:pic>
      <p:grpSp>
        <p:nvGrpSpPr>
          <p:cNvPr id="21" name="Groep 20">
            <a:extLst>
              <a:ext uri="{FF2B5EF4-FFF2-40B4-BE49-F238E27FC236}">
                <a16:creationId xmlns:a16="http://schemas.microsoft.com/office/drawing/2014/main" id="{2B6F7127-A80F-46D4-AE18-AD07D88C7BD1}"/>
              </a:ext>
            </a:extLst>
          </p:cNvPr>
          <p:cNvGrpSpPr/>
          <p:nvPr userDrawn="1"/>
        </p:nvGrpSpPr>
        <p:grpSpPr>
          <a:xfrm>
            <a:off x="2677431" y="1745427"/>
            <a:ext cx="5665897" cy="3180280"/>
            <a:chOff x="2048025" y="1738850"/>
            <a:chExt cx="5665897" cy="3180280"/>
          </a:xfrm>
          <a:solidFill>
            <a:schemeClr val="accent5"/>
          </a:solidFill>
        </p:grpSpPr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B1015143-6B41-4A36-8856-B8F319554B81}"/>
                </a:ext>
              </a:extLst>
            </p:cNvPr>
            <p:cNvSpPr/>
            <p:nvPr/>
          </p:nvSpPr>
          <p:spPr>
            <a:xfrm>
              <a:off x="2048025" y="1738850"/>
              <a:ext cx="5665897" cy="31802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GB"/>
            </a:p>
          </p:txBody>
        </p:sp>
        <p:sp>
          <p:nvSpPr>
            <p:cNvPr id="23" name="Tijdelijke aanduiding voor tekst 5">
              <a:extLst>
                <a:ext uri="{FF2B5EF4-FFF2-40B4-BE49-F238E27FC236}">
                  <a16:creationId xmlns:a16="http://schemas.microsoft.com/office/drawing/2014/main" id="{D0A4B103-A321-40B3-81BF-E015D72647DC}"/>
                </a:ext>
              </a:extLst>
            </p:cNvPr>
            <p:cNvSpPr txBox="1">
              <a:spLocks/>
            </p:cNvSpPr>
            <p:nvPr/>
          </p:nvSpPr>
          <p:spPr>
            <a:xfrm>
              <a:off x="2436258" y="3908854"/>
              <a:ext cx="4832350" cy="674688"/>
            </a:xfrm>
            <a:prstGeom prst="rect">
              <a:avLst/>
            </a:prstGeom>
            <a:noFill/>
          </p:spPr>
          <p:txBody>
            <a:bodyPr/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800" b="1" i="0" kern="1200" cap="all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b="1" i="0" kern="1200" cap="all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b="1" i="0" kern="1200" cap="all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1" i="0" kern="1200" cap="all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1" i="0" kern="1200" cap="all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rtl="0"/>
              <a:r>
                <a:rPr lang="en-GB" sz="2400">
                  <a:latin typeface="+mn-lt"/>
                </a:rPr>
                <a:t>NO COMPROMISE</a:t>
              </a:r>
            </a:p>
          </p:txBody>
        </p:sp>
        <p:cxnSp>
          <p:nvCxnSpPr>
            <p:cNvPr id="24" name="Rechte verbindingslijn 23">
              <a:extLst>
                <a:ext uri="{FF2B5EF4-FFF2-40B4-BE49-F238E27FC236}">
                  <a16:creationId xmlns:a16="http://schemas.microsoft.com/office/drawing/2014/main" id="{BA912E93-8001-4FF3-85ED-9032AE20EA66}"/>
                </a:ext>
              </a:extLst>
            </p:cNvPr>
            <p:cNvCxnSpPr>
              <a:cxnSpLocks/>
            </p:cNvCxnSpPr>
            <p:nvPr/>
          </p:nvCxnSpPr>
          <p:spPr>
            <a:xfrm>
              <a:off x="2633539" y="4096924"/>
              <a:ext cx="745066" cy="0"/>
            </a:xfrm>
            <a:prstGeom prst="line">
              <a:avLst/>
            </a:prstGeom>
            <a:grpFill/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Rechte verbindingslijn 24">
              <a:extLst>
                <a:ext uri="{FF2B5EF4-FFF2-40B4-BE49-F238E27FC236}">
                  <a16:creationId xmlns:a16="http://schemas.microsoft.com/office/drawing/2014/main" id="{279CAAC7-8965-42DF-9C41-227ED1B718C3}"/>
                </a:ext>
              </a:extLst>
            </p:cNvPr>
            <p:cNvCxnSpPr>
              <a:cxnSpLocks/>
            </p:cNvCxnSpPr>
            <p:nvPr/>
          </p:nvCxnSpPr>
          <p:spPr>
            <a:xfrm>
              <a:off x="6267010" y="4096924"/>
              <a:ext cx="745066" cy="0"/>
            </a:xfrm>
            <a:prstGeom prst="line">
              <a:avLst/>
            </a:prstGeom>
            <a:grpFill/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6" name="Tijdelijke aanduiding voor tekst 5">
              <a:extLst>
                <a:ext uri="{FF2B5EF4-FFF2-40B4-BE49-F238E27FC236}">
                  <a16:creationId xmlns:a16="http://schemas.microsoft.com/office/drawing/2014/main" id="{3AE4FCB7-910C-42C3-85B8-77647EB13F47}"/>
                </a:ext>
              </a:extLst>
            </p:cNvPr>
            <p:cNvSpPr txBox="1">
              <a:spLocks/>
            </p:cNvSpPr>
            <p:nvPr/>
          </p:nvSpPr>
          <p:spPr>
            <a:xfrm>
              <a:off x="2398057" y="2314033"/>
              <a:ext cx="4832350" cy="674688"/>
            </a:xfrm>
            <a:prstGeom prst="rect">
              <a:avLst/>
            </a:prstGeom>
            <a:grpFill/>
          </p:spPr>
          <p:txBody>
            <a:bodyPr/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800" b="1" i="0" kern="1200" cap="all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b="1" i="0" kern="1200" cap="all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b="1" i="0" kern="1200" cap="all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1" i="0" kern="1200" cap="all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1" i="0" kern="1200" cap="all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rtl="0"/>
              <a:r>
                <a:rPr lang="en-GB" sz="2400">
                  <a:latin typeface="+mn-lt"/>
                </a:rPr>
                <a:t>CORPORATE PRESENTATION</a:t>
              </a:r>
            </a:p>
          </p:txBody>
        </p:sp>
        <p:sp>
          <p:nvSpPr>
            <p:cNvPr id="27" name="Tijdelijke aanduiding voor tekst 5">
              <a:extLst>
                <a:ext uri="{FF2B5EF4-FFF2-40B4-BE49-F238E27FC236}">
                  <a16:creationId xmlns:a16="http://schemas.microsoft.com/office/drawing/2014/main" id="{A6E08280-78B3-48D0-8F14-B01BE95E2FFF}"/>
                </a:ext>
              </a:extLst>
            </p:cNvPr>
            <p:cNvSpPr txBox="1">
              <a:spLocks/>
            </p:cNvSpPr>
            <p:nvPr/>
          </p:nvSpPr>
          <p:spPr>
            <a:xfrm>
              <a:off x="2373565" y="2913778"/>
              <a:ext cx="4957208" cy="753574"/>
            </a:xfrm>
            <a:prstGeom prst="rect">
              <a:avLst/>
            </a:prstGeom>
            <a:grpFill/>
          </p:spPr>
          <p:txBody>
            <a:bodyPr/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800" b="1" i="0" kern="1200" cap="all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b="1" i="0" kern="1200" cap="all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b="1" i="0" kern="1200" cap="all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1" i="0" kern="1200" cap="all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1" i="0" kern="1200" cap="all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rtl="0"/>
              <a:r>
                <a:rPr lang="en-GB" sz="6000">
                  <a:latin typeface="+mn-lt"/>
                </a:rPr>
                <a:t>FRUITY LINE</a:t>
              </a:r>
            </a:p>
          </p:txBody>
        </p:sp>
      </p:grpSp>
      <p:grpSp>
        <p:nvGrpSpPr>
          <p:cNvPr id="30" name="Groep 29">
            <a:extLst>
              <a:ext uri="{FF2B5EF4-FFF2-40B4-BE49-F238E27FC236}">
                <a16:creationId xmlns:a16="http://schemas.microsoft.com/office/drawing/2014/main" id="{2B6F7127-A80F-46D4-AE18-AD07D88C7BD1}"/>
              </a:ext>
            </a:extLst>
          </p:cNvPr>
          <p:cNvGrpSpPr/>
          <p:nvPr userDrawn="1"/>
        </p:nvGrpSpPr>
        <p:grpSpPr>
          <a:xfrm>
            <a:off x="2683466" y="1745427"/>
            <a:ext cx="5665897" cy="3180280"/>
            <a:chOff x="2048025" y="1738850"/>
            <a:chExt cx="5665897" cy="3180280"/>
          </a:xfrm>
          <a:solidFill>
            <a:schemeClr val="accent5"/>
          </a:solidFill>
        </p:grpSpPr>
        <p:sp>
          <p:nvSpPr>
            <p:cNvPr id="31" name="Rechthoek 30">
              <a:extLst>
                <a:ext uri="{FF2B5EF4-FFF2-40B4-BE49-F238E27FC236}">
                  <a16:creationId xmlns:a16="http://schemas.microsoft.com/office/drawing/2014/main" id="{B1015143-6B41-4A36-8856-B8F319554B81}"/>
                </a:ext>
              </a:extLst>
            </p:cNvPr>
            <p:cNvSpPr/>
            <p:nvPr/>
          </p:nvSpPr>
          <p:spPr>
            <a:xfrm>
              <a:off x="2048025" y="1738850"/>
              <a:ext cx="5665897" cy="31802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GB"/>
            </a:p>
          </p:txBody>
        </p:sp>
        <p:sp>
          <p:nvSpPr>
            <p:cNvPr id="32" name="Tijdelijke aanduiding voor tekst 5">
              <a:extLst>
                <a:ext uri="{FF2B5EF4-FFF2-40B4-BE49-F238E27FC236}">
                  <a16:creationId xmlns:a16="http://schemas.microsoft.com/office/drawing/2014/main" id="{D0A4B103-A321-40B3-81BF-E015D72647DC}"/>
                </a:ext>
              </a:extLst>
            </p:cNvPr>
            <p:cNvSpPr txBox="1">
              <a:spLocks/>
            </p:cNvSpPr>
            <p:nvPr/>
          </p:nvSpPr>
          <p:spPr>
            <a:xfrm>
              <a:off x="2436258" y="3908854"/>
              <a:ext cx="4832350" cy="674688"/>
            </a:xfrm>
            <a:prstGeom prst="rect">
              <a:avLst/>
            </a:prstGeom>
            <a:noFill/>
          </p:spPr>
          <p:txBody>
            <a:bodyPr/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800" b="1" i="0" kern="1200" cap="all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b="1" i="0" kern="1200" cap="all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b="1" i="0" kern="1200" cap="all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1" i="0" kern="1200" cap="all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1" i="0" kern="1200" cap="all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rtl="0"/>
              <a:r>
                <a:rPr lang="en-GB" sz="2400">
                  <a:latin typeface="+mn-lt"/>
                </a:rPr>
                <a:t>NO COMPROMISE</a:t>
              </a:r>
            </a:p>
          </p:txBody>
        </p:sp>
        <p:cxnSp>
          <p:nvCxnSpPr>
            <p:cNvPr id="33" name="Rechte verbindingslijn 32">
              <a:extLst>
                <a:ext uri="{FF2B5EF4-FFF2-40B4-BE49-F238E27FC236}">
                  <a16:creationId xmlns:a16="http://schemas.microsoft.com/office/drawing/2014/main" id="{BA912E93-8001-4FF3-85ED-9032AE20EA66}"/>
                </a:ext>
              </a:extLst>
            </p:cNvPr>
            <p:cNvCxnSpPr>
              <a:cxnSpLocks/>
            </p:cNvCxnSpPr>
            <p:nvPr/>
          </p:nvCxnSpPr>
          <p:spPr>
            <a:xfrm>
              <a:off x="2633539" y="4096924"/>
              <a:ext cx="745066" cy="0"/>
            </a:xfrm>
            <a:prstGeom prst="line">
              <a:avLst/>
            </a:prstGeom>
            <a:grpFill/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Rechte verbindingslijn 33">
              <a:extLst>
                <a:ext uri="{FF2B5EF4-FFF2-40B4-BE49-F238E27FC236}">
                  <a16:creationId xmlns:a16="http://schemas.microsoft.com/office/drawing/2014/main" id="{279CAAC7-8965-42DF-9C41-227ED1B718C3}"/>
                </a:ext>
              </a:extLst>
            </p:cNvPr>
            <p:cNvCxnSpPr>
              <a:cxnSpLocks/>
            </p:cNvCxnSpPr>
            <p:nvPr/>
          </p:nvCxnSpPr>
          <p:spPr>
            <a:xfrm>
              <a:off x="6267010" y="4096924"/>
              <a:ext cx="745066" cy="0"/>
            </a:xfrm>
            <a:prstGeom prst="line">
              <a:avLst/>
            </a:prstGeom>
            <a:grpFill/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6" name="Tijdelijke aanduiding voor tekst 5">
              <a:extLst>
                <a:ext uri="{FF2B5EF4-FFF2-40B4-BE49-F238E27FC236}">
                  <a16:creationId xmlns:a16="http://schemas.microsoft.com/office/drawing/2014/main" id="{A6E08280-78B3-48D0-8F14-B01BE95E2FFF}"/>
                </a:ext>
              </a:extLst>
            </p:cNvPr>
            <p:cNvSpPr txBox="1">
              <a:spLocks/>
            </p:cNvSpPr>
            <p:nvPr/>
          </p:nvSpPr>
          <p:spPr>
            <a:xfrm>
              <a:off x="2373565" y="2913778"/>
              <a:ext cx="4957208" cy="753574"/>
            </a:xfrm>
            <a:prstGeom prst="rect">
              <a:avLst/>
            </a:prstGeom>
            <a:grpFill/>
          </p:spPr>
          <p:txBody>
            <a:bodyPr/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800" b="1" i="0" kern="1200" cap="all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b="1" i="0" kern="1200" cap="all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b="1" i="0" kern="1200" cap="all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1" i="0" kern="1200" cap="all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1" i="0" kern="1200" cap="all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rtl="0"/>
              <a:r>
                <a:rPr lang="en-GB" sz="6000">
                  <a:latin typeface="+mn-lt"/>
                </a:rPr>
                <a:t>FRUITY LINE</a:t>
              </a:r>
            </a:p>
          </p:txBody>
        </p:sp>
      </p:grpSp>
      <p:sp>
        <p:nvSpPr>
          <p:cNvPr id="38" name="Tijdelijke aanduiding voor tekst 37"/>
          <p:cNvSpPr>
            <a:spLocks noGrp="1"/>
          </p:cNvSpPr>
          <p:nvPr>
            <p:ph type="body" sz="quarter" idx="10" hasCustomPrompt="1"/>
          </p:nvPr>
        </p:nvSpPr>
        <p:spPr>
          <a:xfrm>
            <a:off x="2683466" y="5027307"/>
            <a:ext cx="2489200" cy="428613"/>
          </a:xfrm>
        </p:spPr>
        <p:txBody>
          <a:bodyPr>
            <a:normAutofit/>
          </a:bodyPr>
          <a:lstStyle>
            <a:lvl1pPr marL="0" indent="0" algn="l" rtl="0">
              <a:buNone/>
              <a:defRPr sz="1600" baseline="0"/>
            </a:lvl1pPr>
          </a:lstStyle>
          <a:p>
            <a:pPr lvl="0"/>
            <a:r>
              <a:rPr lang="en-GB"/>
              <a:t>DATUM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sz="quarter" idx="11" hasCustomPrompt="1"/>
          </p:nvPr>
        </p:nvSpPr>
        <p:spPr>
          <a:xfrm>
            <a:off x="3167707" y="2245667"/>
            <a:ext cx="4697413" cy="674688"/>
          </a:xfrm>
        </p:spPr>
        <p:txBody>
          <a:bodyPr/>
          <a:lstStyle>
            <a:lvl1pPr marL="0" indent="0" rtl="0">
              <a:buNone/>
              <a:defRPr b="1"/>
            </a:lvl1pPr>
          </a:lstStyle>
          <a:p>
            <a:pPr lvl="0"/>
            <a:r>
              <a:rPr lang="en-GB"/>
              <a:t>PRESENTATIE</a:t>
            </a:r>
          </a:p>
        </p:txBody>
      </p:sp>
      <p:pic>
        <p:nvPicPr>
          <p:cNvPr id="28" name="Afbeelding 27">
            <a:extLst>
              <a:ext uri="{FF2B5EF4-FFF2-40B4-BE49-F238E27FC236}">
                <a16:creationId xmlns:a16="http://schemas.microsoft.com/office/drawing/2014/main" id="{A4E6F3ED-5DEA-4D7F-8179-87C98FC881EC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1426" y="5908432"/>
            <a:ext cx="1838703" cy="710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03714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Fru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hink-cell data - do not delete" hidden="1">
            <a:extLst>
              <a:ext uri="{FF2B5EF4-FFF2-40B4-BE49-F238E27FC236}">
                <a16:creationId xmlns:a16="http://schemas.microsoft.com/office/drawing/2014/main" id="{345D84D5-59E2-6449-23E8-90335EEC540D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63765940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73" imgH="473" progId="TCLayout.ActiveDocument.1">
                  <p:embed/>
                </p:oleObj>
              </mc:Choice>
              <mc:Fallback>
                <p:oleObj name="think-cell Slide" r:id="rId3" imgW="473" imgH="473" progId="TCLayout.ActiveDocument.1">
                  <p:embed/>
                  <p:pic>
                    <p:nvPicPr>
                      <p:cNvPr id="2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345D84D5-59E2-6449-23E8-90335EEC540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Afbeelding 5">
            <a:extLst>
              <a:ext uri="{FF2B5EF4-FFF2-40B4-BE49-F238E27FC236}">
                <a16:creationId xmlns:a16="http://schemas.microsoft.com/office/drawing/2014/main" id="{CDCE3153-2095-4316-8842-2D68E70700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42" t="14455" r="13114" b="6934"/>
          <a:stretch/>
        </p:blipFill>
        <p:spPr>
          <a:xfrm rot="18250209">
            <a:off x="3756377" y="1781479"/>
            <a:ext cx="10409633" cy="4287834"/>
          </a:xfrm>
          <a:prstGeom prst="rect">
            <a:avLst/>
          </a:prstGeom>
        </p:spPr>
      </p:pic>
      <p:sp>
        <p:nvSpPr>
          <p:cNvPr id="7" name="Rechthoek 6">
            <a:extLst>
              <a:ext uri="{FF2B5EF4-FFF2-40B4-BE49-F238E27FC236}">
                <a16:creationId xmlns:a16="http://schemas.microsoft.com/office/drawing/2014/main" id="{4FB8FAC8-6F56-4BF9-AC42-402152967296}"/>
              </a:ext>
            </a:extLst>
          </p:cNvPr>
          <p:cNvSpPr/>
          <p:nvPr userDrawn="1"/>
        </p:nvSpPr>
        <p:spPr>
          <a:xfrm>
            <a:off x="5244624" y="0"/>
            <a:ext cx="4625405" cy="6515096"/>
          </a:xfrm>
          <a:prstGeom prst="rect">
            <a:avLst/>
          </a:prstGeom>
          <a:solidFill>
            <a:schemeClr val="accent2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en-GB"/>
              <a:t> </a:t>
            </a:r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15D24E02-F330-4C1D-9D0F-A3CE474E3FD6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7195" y="1162231"/>
            <a:ext cx="7120816" cy="4808232"/>
          </a:xfrm>
          <a:prstGeom prst="rect">
            <a:avLst/>
          </a:prstGeom>
        </p:spPr>
      </p:pic>
      <p:grpSp>
        <p:nvGrpSpPr>
          <p:cNvPr id="9" name="Groep 8">
            <a:extLst>
              <a:ext uri="{FF2B5EF4-FFF2-40B4-BE49-F238E27FC236}">
                <a16:creationId xmlns:a16="http://schemas.microsoft.com/office/drawing/2014/main" id="{2B6F7127-A80F-46D4-AE18-AD07D88C7BD1}"/>
              </a:ext>
            </a:extLst>
          </p:cNvPr>
          <p:cNvGrpSpPr/>
          <p:nvPr userDrawn="1"/>
        </p:nvGrpSpPr>
        <p:grpSpPr>
          <a:xfrm>
            <a:off x="2677431" y="1745427"/>
            <a:ext cx="5665897" cy="3180280"/>
            <a:chOff x="2048025" y="1738850"/>
            <a:chExt cx="5665897" cy="3180280"/>
          </a:xfrm>
          <a:solidFill>
            <a:schemeClr val="accent4"/>
          </a:solidFill>
        </p:grpSpPr>
        <p:sp>
          <p:nvSpPr>
            <p:cNvPr id="10" name="Rechthoek 9">
              <a:extLst>
                <a:ext uri="{FF2B5EF4-FFF2-40B4-BE49-F238E27FC236}">
                  <a16:creationId xmlns:a16="http://schemas.microsoft.com/office/drawing/2014/main" id="{B1015143-6B41-4A36-8856-B8F319554B81}"/>
                </a:ext>
              </a:extLst>
            </p:cNvPr>
            <p:cNvSpPr/>
            <p:nvPr/>
          </p:nvSpPr>
          <p:spPr>
            <a:xfrm>
              <a:off x="2048025" y="1738850"/>
              <a:ext cx="5665897" cy="31802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GB"/>
            </a:p>
          </p:txBody>
        </p:sp>
        <p:cxnSp>
          <p:nvCxnSpPr>
            <p:cNvPr id="11" name="Rechte verbindingslijn 10">
              <a:extLst>
                <a:ext uri="{FF2B5EF4-FFF2-40B4-BE49-F238E27FC236}">
                  <a16:creationId xmlns:a16="http://schemas.microsoft.com/office/drawing/2014/main" id="{BA912E93-8001-4FF3-85ED-9032AE20EA66}"/>
                </a:ext>
              </a:extLst>
            </p:cNvPr>
            <p:cNvCxnSpPr>
              <a:cxnSpLocks/>
            </p:cNvCxnSpPr>
            <p:nvPr/>
          </p:nvCxnSpPr>
          <p:spPr>
            <a:xfrm>
              <a:off x="2633539" y="4096924"/>
              <a:ext cx="745066" cy="0"/>
            </a:xfrm>
            <a:prstGeom prst="line">
              <a:avLst/>
            </a:prstGeom>
            <a:grpFill/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Rechte verbindingslijn 11">
              <a:extLst>
                <a:ext uri="{FF2B5EF4-FFF2-40B4-BE49-F238E27FC236}">
                  <a16:creationId xmlns:a16="http://schemas.microsoft.com/office/drawing/2014/main" id="{279CAAC7-8965-42DF-9C41-227ED1B718C3}"/>
                </a:ext>
              </a:extLst>
            </p:cNvPr>
            <p:cNvCxnSpPr>
              <a:cxnSpLocks/>
            </p:cNvCxnSpPr>
            <p:nvPr/>
          </p:nvCxnSpPr>
          <p:spPr>
            <a:xfrm>
              <a:off x="6267010" y="4096924"/>
              <a:ext cx="745066" cy="0"/>
            </a:xfrm>
            <a:prstGeom prst="line">
              <a:avLst/>
            </a:prstGeom>
            <a:grpFill/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Tijdelijke aanduiding voor tekst 5">
              <a:extLst>
                <a:ext uri="{FF2B5EF4-FFF2-40B4-BE49-F238E27FC236}">
                  <a16:creationId xmlns:a16="http://schemas.microsoft.com/office/drawing/2014/main" id="{A6E08280-78B3-48D0-8F14-B01BE95E2FFF}"/>
                </a:ext>
              </a:extLst>
            </p:cNvPr>
            <p:cNvSpPr txBox="1">
              <a:spLocks/>
            </p:cNvSpPr>
            <p:nvPr/>
          </p:nvSpPr>
          <p:spPr>
            <a:xfrm>
              <a:off x="2389743" y="2922090"/>
              <a:ext cx="4969381" cy="778809"/>
            </a:xfrm>
            <a:prstGeom prst="rect">
              <a:avLst/>
            </a:prstGeom>
            <a:grpFill/>
          </p:spPr>
          <p:txBody>
            <a:bodyPr/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800" b="1" i="0" kern="1200" cap="all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b="1" i="0" kern="1200" cap="all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b="1" i="0" kern="1200" cap="all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1" i="0" kern="1200" cap="all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1" i="0" kern="1200" cap="all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rtl="0"/>
              <a:r>
                <a:rPr lang="en-GB" sz="6000">
                  <a:latin typeface="+mn-lt"/>
                </a:rPr>
                <a:t>FRUITY LINE</a:t>
              </a:r>
            </a:p>
          </p:txBody>
        </p:sp>
        <p:sp>
          <p:nvSpPr>
            <p:cNvPr id="15" name="Tijdelijke aanduiding voor tekst 5">
              <a:extLst>
                <a:ext uri="{FF2B5EF4-FFF2-40B4-BE49-F238E27FC236}">
                  <a16:creationId xmlns:a16="http://schemas.microsoft.com/office/drawing/2014/main" id="{D0A4B103-A321-40B3-81BF-E015D72647DC}"/>
                </a:ext>
              </a:extLst>
            </p:cNvPr>
            <p:cNvSpPr txBox="1">
              <a:spLocks/>
            </p:cNvSpPr>
            <p:nvPr/>
          </p:nvSpPr>
          <p:spPr>
            <a:xfrm>
              <a:off x="2427945" y="3892675"/>
              <a:ext cx="4832350" cy="674688"/>
            </a:xfrm>
            <a:prstGeom prst="rect">
              <a:avLst/>
            </a:prstGeom>
            <a:noFill/>
          </p:spPr>
          <p:txBody>
            <a:bodyPr/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800" b="1" i="0" kern="1200" cap="all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b="1" i="0" kern="1200" cap="all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b="1" i="0" kern="1200" cap="all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1" i="0" kern="1200" cap="all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1" i="0" kern="1200" cap="all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rtl="0"/>
              <a:r>
                <a:rPr lang="en-GB" sz="2400">
                  <a:latin typeface="+mn-lt"/>
                </a:rPr>
                <a:t>NO COMPROMISE</a:t>
              </a:r>
            </a:p>
          </p:txBody>
        </p:sp>
      </p:grpSp>
      <p:sp>
        <p:nvSpPr>
          <p:cNvPr id="17" name="Tijdelijke aanduiding voor tekst 37"/>
          <p:cNvSpPr>
            <a:spLocks noGrp="1"/>
          </p:cNvSpPr>
          <p:nvPr>
            <p:ph type="body" sz="quarter" idx="13" hasCustomPrompt="1"/>
          </p:nvPr>
        </p:nvSpPr>
        <p:spPr>
          <a:xfrm>
            <a:off x="2683466" y="5027307"/>
            <a:ext cx="2489200" cy="428613"/>
          </a:xfrm>
        </p:spPr>
        <p:txBody>
          <a:bodyPr>
            <a:normAutofit/>
          </a:bodyPr>
          <a:lstStyle>
            <a:lvl1pPr marL="0" indent="0" algn="l" rtl="0">
              <a:buNone/>
              <a:defRPr sz="1600" baseline="0"/>
            </a:lvl1pPr>
          </a:lstStyle>
          <a:p>
            <a:pPr lvl="0"/>
            <a:r>
              <a:rPr lang="en-GB"/>
              <a:t>DATUM</a:t>
            </a:r>
          </a:p>
        </p:txBody>
      </p:sp>
      <p:sp>
        <p:nvSpPr>
          <p:cNvPr id="16" name="Tijdelijke aanduiding voor inhoud 2"/>
          <p:cNvSpPr>
            <a:spLocks noGrp="1"/>
          </p:cNvSpPr>
          <p:nvPr>
            <p:ph sz="quarter" idx="14" hasCustomPrompt="1"/>
          </p:nvPr>
        </p:nvSpPr>
        <p:spPr>
          <a:xfrm>
            <a:off x="3167707" y="2245667"/>
            <a:ext cx="4697413" cy="674688"/>
          </a:xfrm>
        </p:spPr>
        <p:txBody>
          <a:bodyPr/>
          <a:lstStyle>
            <a:lvl1pPr marL="0" indent="0" rtl="0">
              <a:buNone/>
              <a:defRPr b="1"/>
            </a:lvl1pPr>
          </a:lstStyle>
          <a:p>
            <a:pPr lvl="0"/>
            <a:r>
              <a:rPr lang="en-GB"/>
              <a:t>PRESENTATIE</a:t>
            </a:r>
          </a:p>
        </p:txBody>
      </p:sp>
      <p:pic>
        <p:nvPicPr>
          <p:cNvPr id="18" name="Afbeelding 17">
            <a:extLst>
              <a:ext uri="{FF2B5EF4-FFF2-40B4-BE49-F238E27FC236}">
                <a16:creationId xmlns:a16="http://schemas.microsoft.com/office/drawing/2014/main" id="{A4E6F3ED-5DEA-4D7F-8179-87C98FC881EC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1426" y="5908432"/>
            <a:ext cx="1838703" cy="710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92947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Fruit Horizonta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hink-cell data - do not delete" hidden="1">
            <a:extLst>
              <a:ext uri="{FF2B5EF4-FFF2-40B4-BE49-F238E27FC236}">
                <a16:creationId xmlns:a16="http://schemas.microsoft.com/office/drawing/2014/main" id="{05D76D89-1B04-087F-EAD3-5D99DC4590C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23070652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73" imgH="473" progId="TCLayout.ActiveDocument.1">
                  <p:embed/>
                </p:oleObj>
              </mc:Choice>
              <mc:Fallback>
                <p:oleObj name="think-cell Slide" r:id="rId3" imgW="473" imgH="473" progId="TCLayout.ActiveDocument.1">
                  <p:embed/>
                  <p:pic>
                    <p:nvPicPr>
                      <p:cNvPr id="2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05D76D89-1B04-087F-EAD3-5D99DC4590C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Afbeelding 5">
            <a:extLst>
              <a:ext uri="{FF2B5EF4-FFF2-40B4-BE49-F238E27FC236}">
                <a16:creationId xmlns:a16="http://schemas.microsoft.com/office/drawing/2014/main" id="{CDCE3153-2095-4316-8842-2D68E70700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70" t="14456" r="17524" b="4174"/>
          <a:stretch/>
        </p:blipFill>
        <p:spPr>
          <a:xfrm>
            <a:off x="-1" y="803935"/>
            <a:ext cx="12192001" cy="6054065"/>
          </a:xfrm>
          <a:prstGeom prst="rect">
            <a:avLst/>
          </a:prstGeom>
        </p:spPr>
      </p:pic>
      <p:sp>
        <p:nvSpPr>
          <p:cNvPr id="7" name="Rechthoek 6">
            <a:extLst>
              <a:ext uri="{FF2B5EF4-FFF2-40B4-BE49-F238E27FC236}">
                <a16:creationId xmlns:a16="http://schemas.microsoft.com/office/drawing/2014/main" id="{4FB8FAC8-6F56-4BF9-AC42-402152967296}"/>
              </a:ext>
            </a:extLst>
          </p:cNvPr>
          <p:cNvSpPr/>
          <p:nvPr userDrawn="1"/>
        </p:nvSpPr>
        <p:spPr>
          <a:xfrm>
            <a:off x="5616421" y="0"/>
            <a:ext cx="4253608" cy="6858000"/>
          </a:xfrm>
          <a:prstGeom prst="rect">
            <a:avLst/>
          </a:prstGeom>
          <a:solidFill>
            <a:schemeClr val="accent5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en-GB"/>
              <a:t> </a:t>
            </a:r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15D24E02-F330-4C1D-9D0F-A3CE474E3FD6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7195" y="1162231"/>
            <a:ext cx="7120816" cy="4808232"/>
          </a:xfrm>
          <a:prstGeom prst="rect">
            <a:avLst/>
          </a:prstGeom>
        </p:spPr>
      </p:pic>
      <p:grpSp>
        <p:nvGrpSpPr>
          <p:cNvPr id="9" name="Groep 8">
            <a:extLst>
              <a:ext uri="{FF2B5EF4-FFF2-40B4-BE49-F238E27FC236}">
                <a16:creationId xmlns:a16="http://schemas.microsoft.com/office/drawing/2014/main" id="{2B6F7127-A80F-46D4-AE18-AD07D88C7BD1}"/>
              </a:ext>
            </a:extLst>
          </p:cNvPr>
          <p:cNvGrpSpPr/>
          <p:nvPr userDrawn="1"/>
        </p:nvGrpSpPr>
        <p:grpSpPr>
          <a:xfrm>
            <a:off x="2677431" y="1745427"/>
            <a:ext cx="5665897" cy="3180280"/>
            <a:chOff x="2048025" y="1738850"/>
            <a:chExt cx="5665897" cy="3180280"/>
          </a:xfrm>
          <a:solidFill>
            <a:schemeClr val="accent3"/>
          </a:solidFill>
        </p:grpSpPr>
        <p:sp>
          <p:nvSpPr>
            <p:cNvPr id="10" name="Rechthoek 9">
              <a:extLst>
                <a:ext uri="{FF2B5EF4-FFF2-40B4-BE49-F238E27FC236}">
                  <a16:creationId xmlns:a16="http://schemas.microsoft.com/office/drawing/2014/main" id="{B1015143-6B41-4A36-8856-B8F319554B81}"/>
                </a:ext>
              </a:extLst>
            </p:cNvPr>
            <p:cNvSpPr/>
            <p:nvPr/>
          </p:nvSpPr>
          <p:spPr>
            <a:xfrm>
              <a:off x="2048025" y="1738850"/>
              <a:ext cx="5665897" cy="31802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GB"/>
            </a:p>
          </p:txBody>
        </p:sp>
        <p:cxnSp>
          <p:nvCxnSpPr>
            <p:cNvPr id="11" name="Rechte verbindingslijn 10">
              <a:extLst>
                <a:ext uri="{FF2B5EF4-FFF2-40B4-BE49-F238E27FC236}">
                  <a16:creationId xmlns:a16="http://schemas.microsoft.com/office/drawing/2014/main" id="{BA912E93-8001-4FF3-85ED-9032AE20EA66}"/>
                </a:ext>
              </a:extLst>
            </p:cNvPr>
            <p:cNvCxnSpPr>
              <a:cxnSpLocks/>
            </p:cNvCxnSpPr>
            <p:nvPr/>
          </p:nvCxnSpPr>
          <p:spPr>
            <a:xfrm>
              <a:off x="2633539" y="4096924"/>
              <a:ext cx="745066" cy="0"/>
            </a:xfrm>
            <a:prstGeom prst="line">
              <a:avLst/>
            </a:prstGeom>
            <a:grpFill/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Rechte verbindingslijn 11">
              <a:extLst>
                <a:ext uri="{FF2B5EF4-FFF2-40B4-BE49-F238E27FC236}">
                  <a16:creationId xmlns:a16="http://schemas.microsoft.com/office/drawing/2014/main" id="{279CAAC7-8965-42DF-9C41-227ED1B718C3}"/>
                </a:ext>
              </a:extLst>
            </p:cNvPr>
            <p:cNvCxnSpPr>
              <a:cxnSpLocks/>
            </p:cNvCxnSpPr>
            <p:nvPr/>
          </p:nvCxnSpPr>
          <p:spPr>
            <a:xfrm>
              <a:off x="6267010" y="4096924"/>
              <a:ext cx="745066" cy="0"/>
            </a:xfrm>
            <a:prstGeom prst="line">
              <a:avLst/>
            </a:prstGeom>
            <a:grpFill/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Tijdelijke aanduiding voor tekst 5">
              <a:extLst>
                <a:ext uri="{FF2B5EF4-FFF2-40B4-BE49-F238E27FC236}">
                  <a16:creationId xmlns:a16="http://schemas.microsoft.com/office/drawing/2014/main" id="{A6E08280-78B3-48D0-8F14-B01BE95E2FFF}"/>
                </a:ext>
              </a:extLst>
            </p:cNvPr>
            <p:cNvSpPr txBox="1">
              <a:spLocks/>
            </p:cNvSpPr>
            <p:nvPr/>
          </p:nvSpPr>
          <p:spPr>
            <a:xfrm>
              <a:off x="2422548" y="2913777"/>
              <a:ext cx="4870551" cy="745409"/>
            </a:xfrm>
            <a:prstGeom prst="rect">
              <a:avLst/>
            </a:prstGeom>
            <a:grpFill/>
          </p:spPr>
          <p:txBody>
            <a:bodyPr/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800" b="1" i="0" kern="1200" cap="all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b="1" i="0" kern="1200" cap="all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b="1" i="0" kern="1200" cap="all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1" i="0" kern="1200" cap="all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1" i="0" kern="1200" cap="all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rtl="0"/>
              <a:r>
                <a:rPr lang="en-GB" sz="6000">
                  <a:latin typeface="+mn-lt"/>
                </a:rPr>
                <a:t>FRUITY LINE</a:t>
              </a:r>
            </a:p>
          </p:txBody>
        </p:sp>
        <p:sp>
          <p:nvSpPr>
            <p:cNvPr id="15" name="Tijdelijke aanduiding voor tekst 5">
              <a:extLst>
                <a:ext uri="{FF2B5EF4-FFF2-40B4-BE49-F238E27FC236}">
                  <a16:creationId xmlns:a16="http://schemas.microsoft.com/office/drawing/2014/main" id="{D0A4B103-A321-40B3-81BF-E015D72647DC}"/>
                </a:ext>
              </a:extLst>
            </p:cNvPr>
            <p:cNvSpPr txBox="1">
              <a:spLocks/>
            </p:cNvSpPr>
            <p:nvPr/>
          </p:nvSpPr>
          <p:spPr>
            <a:xfrm>
              <a:off x="2436258" y="3908854"/>
              <a:ext cx="4832350" cy="674688"/>
            </a:xfrm>
            <a:prstGeom prst="rect">
              <a:avLst/>
            </a:prstGeom>
            <a:grpFill/>
          </p:spPr>
          <p:txBody>
            <a:bodyPr/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800" b="1" i="0" kern="1200" cap="all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b="1" i="0" kern="1200" cap="all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b="1" i="0" kern="1200" cap="all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1" i="0" kern="1200" cap="all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1" i="0" kern="1200" cap="all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rtl="0"/>
              <a:r>
                <a:rPr lang="en-GB" sz="2400">
                  <a:latin typeface="+mn-lt"/>
                </a:rPr>
                <a:t>NO COMPROMISE</a:t>
              </a:r>
            </a:p>
          </p:txBody>
        </p:sp>
      </p:grpSp>
      <p:grpSp>
        <p:nvGrpSpPr>
          <p:cNvPr id="18" name="Groep 17">
            <a:extLst>
              <a:ext uri="{FF2B5EF4-FFF2-40B4-BE49-F238E27FC236}">
                <a16:creationId xmlns:a16="http://schemas.microsoft.com/office/drawing/2014/main" id="{82A54EE8-927C-41E9-9E26-B07AF5F7C1BE}"/>
              </a:ext>
            </a:extLst>
          </p:cNvPr>
          <p:cNvGrpSpPr/>
          <p:nvPr userDrawn="1"/>
        </p:nvGrpSpPr>
        <p:grpSpPr>
          <a:xfrm>
            <a:off x="3265018" y="4096060"/>
            <a:ext cx="4378537" cy="0"/>
            <a:chOff x="3289510" y="4079732"/>
            <a:chExt cx="4378537" cy="0"/>
          </a:xfrm>
        </p:grpSpPr>
        <p:cxnSp>
          <p:nvCxnSpPr>
            <p:cNvPr id="19" name="Rechte verbindingslijn 18">
              <a:extLst>
                <a:ext uri="{FF2B5EF4-FFF2-40B4-BE49-F238E27FC236}">
                  <a16:creationId xmlns:a16="http://schemas.microsoft.com/office/drawing/2014/main" id="{F6B7F63B-8EAE-4683-B5EF-5BF689487812}"/>
                </a:ext>
              </a:extLst>
            </p:cNvPr>
            <p:cNvCxnSpPr>
              <a:cxnSpLocks/>
            </p:cNvCxnSpPr>
            <p:nvPr/>
          </p:nvCxnSpPr>
          <p:spPr>
            <a:xfrm>
              <a:off x="3289510" y="4079732"/>
              <a:ext cx="745066" cy="0"/>
            </a:xfrm>
            <a:prstGeom prst="line">
              <a:avLst/>
            </a:prstGeom>
            <a:solidFill>
              <a:schemeClr val="accent5"/>
            </a:solidFill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Rechte verbindingslijn 19">
              <a:extLst>
                <a:ext uri="{FF2B5EF4-FFF2-40B4-BE49-F238E27FC236}">
                  <a16:creationId xmlns:a16="http://schemas.microsoft.com/office/drawing/2014/main" id="{29D796CF-1605-4065-9A04-C1BD795134AB}"/>
                </a:ext>
              </a:extLst>
            </p:cNvPr>
            <p:cNvCxnSpPr>
              <a:cxnSpLocks/>
            </p:cNvCxnSpPr>
            <p:nvPr/>
          </p:nvCxnSpPr>
          <p:spPr>
            <a:xfrm>
              <a:off x="6922981" y="4079732"/>
              <a:ext cx="745066" cy="0"/>
            </a:xfrm>
            <a:prstGeom prst="line">
              <a:avLst/>
            </a:prstGeom>
            <a:solidFill>
              <a:schemeClr val="accent5"/>
            </a:solidFill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1" name="Tijdelijke aanduiding voor tekst 37"/>
          <p:cNvSpPr>
            <a:spLocks noGrp="1"/>
          </p:cNvSpPr>
          <p:nvPr>
            <p:ph type="body" sz="quarter" idx="13" hasCustomPrompt="1"/>
          </p:nvPr>
        </p:nvSpPr>
        <p:spPr>
          <a:xfrm>
            <a:off x="2683466" y="5027307"/>
            <a:ext cx="2489200" cy="428613"/>
          </a:xfrm>
        </p:spPr>
        <p:txBody>
          <a:bodyPr>
            <a:normAutofit/>
          </a:bodyPr>
          <a:lstStyle>
            <a:lvl1pPr marL="0" indent="0" algn="l" rtl="0">
              <a:buNone/>
              <a:defRPr sz="1600" baseline="0"/>
            </a:lvl1pPr>
          </a:lstStyle>
          <a:p>
            <a:pPr lvl="0"/>
            <a:r>
              <a:rPr lang="en-GB"/>
              <a:t>DATUM</a:t>
            </a:r>
          </a:p>
        </p:txBody>
      </p:sp>
      <p:sp>
        <p:nvSpPr>
          <p:cNvPr id="22" name="Tijdelijke aanduiding voor inhoud 2"/>
          <p:cNvSpPr>
            <a:spLocks noGrp="1"/>
          </p:cNvSpPr>
          <p:nvPr>
            <p:ph sz="quarter" idx="14" hasCustomPrompt="1"/>
          </p:nvPr>
        </p:nvSpPr>
        <p:spPr>
          <a:xfrm>
            <a:off x="3167707" y="2245667"/>
            <a:ext cx="4697413" cy="674688"/>
          </a:xfrm>
        </p:spPr>
        <p:txBody>
          <a:bodyPr/>
          <a:lstStyle>
            <a:lvl1pPr marL="0" indent="0" rtl="0">
              <a:buNone/>
              <a:defRPr b="1"/>
            </a:lvl1pPr>
          </a:lstStyle>
          <a:p>
            <a:pPr lvl="0"/>
            <a:r>
              <a:rPr lang="en-GB"/>
              <a:t>PRESENTATIE</a:t>
            </a:r>
          </a:p>
        </p:txBody>
      </p:sp>
      <p:pic>
        <p:nvPicPr>
          <p:cNvPr id="23" name="Afbeelding 22">
            <a:extLst>
              <a:ext uri="{FF2B5EF4-FFF2-40B4-BE49-F238E27FC236}">
                <a16:creationId xmlns:a16="http://schemas.microsoft.com/office/drawing/2014/main" id="{A4E6F3ED-5DEA-4D7F-8179-87C98FC881EC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1426" y="5908432"/>
            <a:ext cx="1838703" cy="710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71498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Ana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hink-cell data - do not delete" hidden="1">
            <a:extLst>
              <a:ext uri="{FF2B5EF4-FFF2-40B4-BE49-F238E27FC236}">
                <a16:creationId xmlns:a16="http://schemas.microsoft.com/office/drawing/2014/main" id="{CAE352F2-96D8-CEEF-7832-DEDF7A06018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50845527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73" imgH="473" progId="TCLayout.ActiveDocument.1">
                  <p:embed/>
                </p:oleObj>
              </mc:Choice>
              <mc:Fallback>
                <p:oleObj name="think-cell Slide" r:id="rId3" imgW="473" imgH="473" progId="TCLayout.ActiveDocument.1">
                  <p:embed/>
                  <p:pic>
                    <p:nvPicPr>
                      <p:cNvPr id="2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CAE352F2-96D8-CEEF-7832-DEDF7A06018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/>
          <a:lstStyle>
            <a:lvl1pPr rtl="0">
              <a:defRPr/>
            </a:lvl1pPr>
          </a:lstStyle>
          <a:p>
            <a:endParaRPr lang="en-GB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/>
          <a:lstStyle>
            <a:lvl1pPr rtl="0">
              <a:defRPr/>
            </a:lvl1pPr>
          </a:lstStyle>
          <a:p>
            <a:fld id="{3C83EF69-283C-4DA9-B5C6-45A661C3C473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9B29038B-858A-4B1B-A857-DBB4B79FA5E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31" r="-1692" b="28871"/>
          <a:stretch/>
        </p:blipFill>
        <p:spPr>
          <a:xfrm>
            <a:off x="3959107" y="0"/>
            <a:ext cx="7440024" cy="6858000"/>
          </a:xfrm>
          <a:prstGeom prst="rect">
            <a:avLst/>
          </a:prstGeom>
        </p:spPr>
      </p:pic>
      <p:sp>
        <p:nvSpPr>
          <p:cNvPr id="7" name="Rechthoek 6">
            <a:extLst>
              <a:ext uri="{FF2B5EF4-FFF2-40B4-BE49-F238E27FC236}">
                <a16:creationId xmlns:a16="http://schemas.microsoft.com/office/drawing/2014/main" id="{4FB8FAC8-6F56-4BF9-AC42-402152967296}"/>
              </a:ext>
            </a:extLst>
          </p:cNvPr>
          <p:cNvSpPr/>
          <p:nvPr userDrawn="1"/>
        </p:nvSpPr>
        <p:spPr>
          <a:xfrm>
            <a:off x="5444455" y="0"/>
            <a:ext cx="4425574" cy="6515096"/>
          </a:xfrm>
          <a:prstGeom prst="rect">
            <a:avLst/>
          </a:prstGeom>
          <a:solidFill>
            <a:schemeClr val="accent6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en-GB"/>
              <a:t> </a:t>
            </a:r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15D24E02-F330-4C1D-9D0F-A3CE474E3FD6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7195" y="1162231"/>
            <a:ext cx="7120816" cy="4808232"/>
          </a:xfrm>
          <a:prstGeom prst="rect">
            <a:avLst/>
          </a:prstGeom>
        </p:spPr>
      </p:pic>
      <p:grpSp>
        <p:nvGrpSpPr>
          <p:cNvPr id="9" name="Groep 8">
            <a:extLst>
              <a:ext uri="{FF2B5EF4-FFF2-40B4-BE49-F238E27FC236}">
                <a16:creationId xmlns:a16="http://schemas.microsoft.com/office/drawing/2014/main" id="{2B6F7127-A80F-46D4-AE18-AD07D88C7BD1}"/>
              </a:ext>
            </a:extLst>
          </p:cNvPr>
          <p:cNvGrpSpPr/>
          <p:nvPr userDrawn="1"/>
        </p:nvGrpSpPr>
        <p:grpSpPr>
          <a:xfrm>
            <a:off x="2677431" y="1745427"/>
            <a:ext cx="5665897" cy="3180280"/>
            <a:chOff x="2048025" y="1738850"/>
            <a:chExt cx="5665897" cy="3180280"/>
          </a:xfrm>
          <a:solidFill>
            <a:schemeClr val="accent5"/>
          </a:solidFill>
        </p:grpSpPr>
        <p:sp>
          <p:nvSpPr>
            <p:cNvPr id="10" name="Rechthoek 9">
              <a:extLst>
                <a:ext uri="{FF2B5EF4-FFF2-40B4-BE49-F238E27FC236}">
                  <a16:creationId xmlns:a16="http://schemas.microsoft.com/office/drawing/2014/main" id="{B1015143-6B41-4A36-8856-B8F319554B81}"/>
                </a:ext>
              </a:extLst>
            </p:cNvPr>
            <p:cNvSpPr/>
            <p:nvPr/>
          </p:nvSpPr>
          <p:spPr>
            <a:xfrm>
              <a:off x="2048025" y="1738850"/>
              <a:ext cx="5665897" cy="31802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GB"/>
            </a:p>
          </p:txBody>
        </p:sp>
        <p:cxnSp>
          <p:nvCxnSpPr>
            <p:cNvPr id="11" name="Rechte verbindingslijn 10">
              <a:extLst>
                <a:ext uri="{FF2B5EF4-FFF2-40B4-BE49-F238E27FC236}">
                  <a16:creationId xmlns:a16="http://schemas.microsoft.com/office/drawing/2014/main" id="{BA912E93-8001-4FF3-85ED-9032AE20EA66}"/>
                </a:ext>
              </a:extLst>
            </p:cNvPr>
            <p:cNvCxnSpPr>
              <a:cxnSpLocks/>
            </p:cNvCxnSpPr>
            <p:nvPr/>
          </p:nvCxnSpPr>
          <p:spPr>
            <a:xfrm>
              <a:off x="2633539" y="4096924"/>
              <a:ext cx="745066" cy="0"/>
            </a:xfrm>
            <a:prstGeom prst="line">
              <a:avLst/>
            </a:prstGeom>
            <a:grpFill/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Rechte verbindingslijn 11">
              <a:extLst>
                <a:ext uri="{FF2B5EF4-FFF2-40B4-BE49-F238E27FC236}">
                  <a16:creationId xmlns:a16="http://schemas.microsoft.com/office/drawing/2014/main" id="{279CAAC7-8965-42DF-9C41-227ED1B718C3}"/>
                </a:ext>
              </a:extLst>
            </p:cNvPr>
            <p:cNvCxnSpPr>
              <a:cxnSpLocks/>
            </p:cNvCxnSpPr>
            <p:nvPr/>
          </p:nvCxnSpPr>
          <p:spPr>
            <a:xfrm>
              <a:off x="6267010" y="4096924"/>
              <a:ext cx="745066" cy="0"/>
            </a:xfrm>
            <a:prstGeom prst="line">
              <a:avLst/>
            </a:prstGeom>
            <a:grpFill/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Tijdelijke aanduiding voor tekst 5">
              <a:extLst>
                <a:ext uri="{FF2B5EF4-FFF2-40B4-BE49-F238E27FC236}">
                  <a16:creationId xmlns:a16="http://schemas.microsoft.com/office/drawing/2014/main" id="{A6E08280-78B3-48D0-8F14-B01BE95E2FFF}"/>
                </a:ext>
              </a:extLst>
            </p:cNvPr>
            <p:cNvSpPr txBox="1">
              <a:spLocks/>
            </p:cNvSpPr>
            <p:nvPr/>
          </p:nvSpPr>
          <p:spPr>
            <a:xfrm>
              <a:off x="2422548" y="2913778"/>
              <a:ext cx="4870551" cy="674688"/>
            </a:xfrm>
            <a:prstGeom prst="rect">
              <a:avLst/>
            </a:prstGeom>
            <a:grpFill/>
          </p:spPr>
          <p:txBody>
            <a:bodyPr/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800" b="1" i="0" kern="1200" cap="all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b="1" i="0" kern="1200" cap="all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b="1" i="0" kern="1200" cap="all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1" i="0" kern="1200" cap="all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1" i="0" kern="1200" cap="all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rtl="0"/>
              <a:r>
                <a:rPr lang="en-GB" sz="6000">
                  <a:latin typeface="+mn-lt"/>
                </a:rPr>
                <a:t>FRUITY LINE</a:t>
              </a:r>
            </a:p>
          </p:txBody>
        </p:sp>
        <p:sp>
          <p:nvSpPr>
            <p:cNvPr id="15" name="Tijdelijke aanduiding voor tekst 5">
              <a:extLst>
                <a:ext uri="{FF2B5EF4-FFF2-40B4-BE49-F238E27FC236}">
                  <a16:creationId xmlns:a16="http://schemas.microsoft.com/office/drawing/2014/main" id="{D0A4B103-A321-40B3-81BF-E015D72647DC}"/>
                </a:ext>
              </a:extLst>
            </p:cNvPr>
            <p:cNvSpPr txBox="1">
              <a:spLocks/>
            </p:cNvSpPr>
            <p:nvPr/>
          </p:nvSpPr>
          <p:spPr>
            <a:xfrm>
              <a:off x="2436258" y="3909529"/>
              <a:ext cx="4832350" cy="674688"/>
            </a:xfrm>
            <a:prstGeom prst="rect">
              <a:avLst/>
            </a:prstGeom>
            <a:noFill/>
          </p:spPr>
          <p:txBody>
            <a:bodyPr/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800" b="1" i="0" kern="1200" cap="all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b="1" i="0" kern="1200" cap="all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b="1" i="0" kern="1200" cap="all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1" i="0" kern="1200" cap="all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1" i="0" kern="1200" cap="all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rtl="0"/>
              <a:r>
                <a:rPr lang="en-GB" sz="2400">
                  <a:latin typeface="+mn-lt"/>
                </a:rPr>
                <a:t>NO COMPROMISE</a:t>
              </a:r>
            </a:p>
          </p:txBody>
        </p:sp>
      </p:grpSp>
      <p:sp>
        <p:nvSpPr>
          <p:cNvPr id="18" name="Tijdelijke aanduiding voor tekst 37"/>
          <p:cNvSpPr>
            <a:spLocks noGrp="1"/>
          </p:cNvSpPr>
          <p:nvPr>
            <p:ph type="body" sz="quarter" idx="13" hasCustomPrompt="1"/>
          </p:nvPr>
        </p:nvSpPr>
        <p:spPr>
          <a:xfrm>
            <a:off x="2683466" y="5027307"/>
            <a:ext cx="2489200" cy="428613"/>
          </a:xfrm>
        </p:spPr>
        <p:txBody>
          <a:bodyPr>
            <a:normAutofit/>
          </a:bodyPr>
          <a:lstStyle>
            <a:lvl1pPr marL="0" indent="0" algn="l" rtl="0">
              <a:buNone/>
              <a:defRPr sz="1600" baseline="0"/>
            </a:lvl1pPr>
          </a:lstStyle>
          <a:p>
            <a:pPr lvl="0"/>
            <a:r>
              <a:rPr lang="en-GB"/>
              <a:t>DATUM</a:t>
            </a:r>
          </a:p>
        </p:txBody>
      </p:sp>
      <p:sp>
        <p:nvSpPr>
          <p:cNvPr id="19" name="Tijdelijke aanduiding voor inhoud 2"/>
          <p:cNvSpPr>
            <a:spLocks noGrp="1"/>
          </p:cNvSpPr>
          <p:nvPr>
            <p:ph sz="quarter" idx="14" hasCustomPrompt="1"/>
          </p:nvPr>
        </p:nvSpPr>
        <p:spPr>
          <a:xfrm>
            <a:off x="3167707" y="2245667"/>
            <a:ext cx="4697413" cy="674688"/>
          </a:xfrm>
        </p:spPr>
        <p:txBody>
          <a:bodyPr/>
          <a:lstStyle>
            <a:lvl1pPr marL="0" indent="0" rtl="0">
              <a:buNone/>
              <a:defRPr b="1"/>
            </a:lvl1pPr>
          </a:lstStyle>
          <a:p>
            <a:pPr lvl="0"/>
            <a:r>
              <a:rPr lang="en-GB"/>
              <a:t>PRESENTATIE</a:t>
            </a:r>
          </a:p>
        </p:txBody>
      </p:sp>
      <p:pic>
        <p:nvPicPr>
          <p:cNvPr id="16" name="Afbeelding 15">
            <a:extLst>
              <a:ext uri="{FF2B5EF4-FFF2-40B4-BE49-F238E27FC236}">
                <a16:creationId xmlns:a16="http://schemas.microsoft.com/office/drawing/2014/main" id="{A4E6F3ED-5DEA-4D7F-8179-87C98FC881EC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1426" y="5908432"/>
            <a:ext cx="1838703" cy="710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75344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Avoc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hink-cell data - do not delete" hidden="1">
            <a:extLst>
              <a:ext uri="{FF2B5EF4-FFF2-40B4-BE49-F238E27FC236}">
                <a16:creationId xmlns:a16="http://schemas.microsoft.com/office/drawing/2014/main" id="{8A0F0454-8F9C-4AF1-DF4A-3D697993990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12488324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73" imgH="473" progId="TCLayout.ActiveDocument.1">
                  <p:embed/>
                </p:oleObj>
              </mc:Choice>
              <mc:Fallback>
                <p:oleObj name="think-cell Slide" r:id="rId3" imgW="473" imgH="473" progId="TCLayout.ActiveDocument.1">
                  <p:embed/>
                  <p:pic>
                    <p:nvPicPr>
                      <p:cNvPr id="2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8A0F0454-8F9C-4AF1-DF4A-3D697993990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/>
          <a:lstStyle>
            <a:lvl1pPr rtl="0">
              <a:defRPr/>
            </a:lvl1pPr>
          </a:lstStyle>
          <a:p>
            <a:endParaRPr lang="en-GB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/>
          <a:lstStyle>
            <a:lvl1pPr rtl="0">
              <a:defRPr/>
            </a:lvl1pPr>
          </a:lstStyle>
          <a:p>
            <a:endParaRPr lang="en-GB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/>
          <a:lstStyle>
            <a:lvl1pPr rtl="0">
              <a:defRPr/>
            </a:lvl1pPr>
          </a:lstStyle>
          <a:p>
            <a:fld id="{3C83EF69-283C-4DA9-B5C6-45A661C3C473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71418760-54B3-4940-9581-81D25D4E1B3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67" t="11288" r="11279" b="27080"/>
          <a:stretch/>
        </p:blipFill>
        <p:spPr>
          <a:xfrm rot="20473291">
            <a:off x="-525014" y="808552"/>
            <a:ext cx="12266614" cy="8172106"/>
          </a:xfrm>
          <a:prstGeom prst="rect">
            <a:avLst/>
          </a:prstGeom>
        </p:spPr>
      </p:pic>
      <p:sp>
        <p:nvSpPr>
          <p:cNvPr id="7" name="Rechthoek 6">
            <a:extLst>
              <a:ext uri="{FF2B5EF4-FFF2-40B4-BE49-F238E27FC236}">
                <a16:creationId xmlns:a16="http://schemas.microsoft.com/office/drawing/2014/main" id="{4FB8FAC8-6F56-4BF9-AC42-402152967296}"/>
              </a:ext>
            </a:extLst>
          </p:cNvPr>
          <p:cNvSpPr/>
          <p:nvPr userDrawn="1"/>
        </p:nvSpPr>
        <p:spPr>
          <a:xfrm>
            <a:off x="5616421" y="0"/>
            <a:ext cx="4253608" cy="6515096"/>
          </a:xfrm>
          <a:prstGeom prst="rect">
            <a:avLst/>
          </a:prstGeom>
          <a:solidFill>
            <a:schemeClr val="accent3">
              <a:lumMod val="60000"/>
              <a:lumOff val="40000"/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en-GB"/>
              <a:t> </a:t>
            </a:r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15D24E02-F330-4C1D-9D0F-A3CE474E3FD6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7195" y="1162231"/>
            <a:ext cx="7120816" cy="4808232"/>
          </a:xfrm>
          <a:prstGeom prst="rect">
            <a:avLst/>
          </a:prstGeom>
        </p:spPr>
      </p:pic>
      <p:grpSp>
        <p:nvGrpSpPr>
          <p:cNvPr id="9" name="Groep 8">
            <a:extLst>
              <a:ext uri="{FF2B5EF4-FFF2-40B4-BE49-F238E27FC236}">
                <a16:creationId xmlns:a16="http://schemas.microsoft.com/office/drawing/2014/main" id="{2B6F7127-A80F-46D4-AE18-AD07D88C7BD1}"/>
              </a:ext>
            </a:extLst>
          </p:cNvPr>
          <p:cNvGrpSpPr/>
          <p:nvPr userDrawn="1"/>
        </p:nvGrpSpPr>
        <p:grpSpPr>
          <a:xfrm>
            <a:off x="2677431" y="1737114"/>
            <a:ext cx="5665897" cy="3180280"/>
            <a:chOff x="2048025" y="1730537"/>
            <a:chExt cx="5665897" cy="3180280"/>
          </a:xfrm>
          <a:solidFill>
            <a:schemeClr val="accent5"/>
          </a:solidFill>
        </p:grpSpPr>
        <p:sp>
          <p:nvSpPr>
            <p:cNvPr id="10" name="Rechthoek 9">
              <a:extLst>
                <a:ext uri="{FF2B5EF4-FFF2-40B4-BE49-F238E27FC236}">
                  <a16:creationId xmlns:a16="http://schemas.microsoft.com/office/drawing/2014/main" id="{B1015143-6B41-4A36-8856-B8F319554B81}"/>
                </a:ext>
              </a:extLst>
            </p:cNvPr>
            <p:cNvSpPr/>
            <p:nvPr/>
          </p:nvSpPr>
          <p:spPr>
            <a:xfrm>
              <a:off x="2048025" y="1730537"/>
              <a:ext cx="5665897" cy="31802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GB"/>
            </a:p>
          </p:txBody>
        </p:sp>
        <p:cxnSp>
          <p:nvCxnSpPr>
            <p:cNvPr id="11" name="Rechte verbindingslijn 10">
              <a:extLst>
                <a:ext uri="{FF2B5EF4-FFF2-40B4-BE49-F238E27FC236}">
                  <a16:creationId xmlns:a16="http://schemas.microsoft.com/office/drawing/2014/main" id="{BA912E93-8001-4FF3-85ED-9032AE20EA66}"/>
                </a:ext>
              </a:extLst>
            </p:cNvPr>
            <p:cNvCxnSpPr>
              <a:cxnSpLocks/>
            </p:cNvCxnSpPr>
            <p:nvPr/>
          </p:nvCxnSpPr>
          <p:spPr>
            <a:xfrm>
              <a:off x="2633539" y="4096924"/>
              <a:ext cx="745066" cy="0"/>
            </a:xfrm>
            <a:prstGeom prst="line">
              <a:avLst/>
            </a:prstGeom>
            <a:grpFill/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Rechte verbindingslijn 11">
              <a:extLst>
                <a:ext uri="{FF2B5EF4-FFF2-40B4-BE49-F238E27FC236}">
                  <a16:creationId xmlns:a16="http://schemas.microsoft.com/office/drawing/2014/main" id="{279CAAC7-8965-42DF-9C41-227ED1B718C3}"/>
                </a:ext>
              </a:extLst>
            </p:cNvPr>
            <p:cNvCxnSpPr>
              <a:cxnSpLocks/>
            </p:cNvCxnSpPr>
            <p:nvPr/>
          </p:nvCxnSpPr>
          <p:spPr>
            <a:xfrm>
              <a:off x="6267010" y="4096924"/>
              <a:ext cx="745066" cy="0"/>
            </a:xfrm>
            <a:prstGeom prst="line">
              <a:avLst/>
            </a:prstGeom>
            <a:grpFill/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Tijdelijke aanduiding voor tekst 5">
              <a:extLst>
                <a:ext uri="{FF2B5EF4-FFF2-40B4-BE49-F238E27FC236}">
                  <a16:creationId xmlns:a16="http://schemas.microsoft.com/office/drawing/2014/main" id="{A6E08280-78B3-48D0-8F14-B01BE95E2FFF}"/>
                </a:ext>
              </a:extLst>
            </p:cNvPr>
            <p:cNvSpPr txBox="1">
              <a:spLocks/>
            </p:cNvSpPr>
            <p:nvPr/>
          </p:nvSpPr>
          <p:spPr>
            <a:xfrm>
              <a:off x="2351117" y="2899738"/>
              <a:ext cx="5002632" cy="803747"/>
            </a:xfrm>
            <a:prstGeom prst="rect">
              <a:avLst/>
            </a:prstGeom>
            <a:grpFill/>
          </p:spPr>
          <p:txBody>
            <a:bodyPr/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800" b="1" i="0" kern="1200" cap="all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b="1" i="0" kern="1200" cap="all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b="1" i="0" kern="1200" cap="all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1" i="0" kern="1200" cap="all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1" i="0" kern="1200" cap="all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rtl="0"/>
              <a:r>
                <a:rPr lang="en-GB" sz="6000">
                  <a:latin typeface="+mn-lt"/>
                </a:rPr>
                <a:t>FRUITY LINE</a:t>
              </a:r>
            </a:p>
          </p:txBody>
        </p:sp>
        <p:sp>
          <p:nvSpPr>
            <p:cNvPr id="15" name="Tijdelijke aanduiding voor tekst 5">
              <a:extLst>
                <a:ext uri="{FF2B5EF4-FFF2-40B4-BE49-F238E27FC236}">
                  <a16:creationId xmlns:a16="http://schemas.microsoft.com/office/drawing/2014/main" id="{D0A4B103-A321-40B3-81BF-E015D72647DC}"/>
                </a:ext>
              </a:extLst>
            </p:cNvPr>
            <p:cNvSpPr txBox="1">
              <a:spLocks/>
            </p:cNvSpPr>
            <p:nvPr/>
          </p:nvSpPr>
          <p:spPr>
            <a:xfrm>
              <a:off x="2436258" y="3884362"/>
              <a:ext cx="4832350" cy="674688"/>
            </a:xfrm>
            <a:prstGeom prst="rect">
              <a:avLst/>
            </a:prstGeom>
            <a:noFill/>
          </p:spPr>
          <p:txBody>
            <a:bodyPr/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800" b="1" i="0" kern="1200" cap="all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b="1" i="0" kern="1200" cap="all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b="1" i="0" kern="1200" cap="all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1" i="0" kern="1200" cap="all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1" i="0" kern="1200" cap="all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rtl="0"/>
              <a:r>
                <a:rPr lang="en-GB" sz="2400">
                  <a:latin typeface="+mn-lt"/>
                </a:rPr>
                <a:t>NO COMPROMISE</a:t>
              </a:r>
            </a:p>
          </p:txBody>
        </p:sp>
      </p:grpSp>
      <p:sp>
        <p:nvSpPr>
          <p:cNvPr id="18" name="Tijdelijke aanduiding voor tekst 37"/>
          <p:cNvSpPr>
            <a:spLocks noGrp="1"/>
          </p:cNvSpPr>
          <p:nvPr>
            <p:ph type="body" sz="quarter" idx="13" hasCustomPrompt="1"/>
          </p:nvPr>
        </p:nvSpPr>
        <p:spPr>
          <a:xfrm>
            <a:off x="2683466" y="5027307"/>
            <a:ext cx="2489200" cy="428613"/>
          </a:xfrm>
        </p:spPr>
        <p:txBody>
          <a:bodyPr>
            <a:normAutofit/>
          </a:bodyPr>
          <a:lstStyle>
            <a:lvl1pPr marL="0" indent="0" algn="l" rtl="0">
              <a:buNone/>
              <a:defRPr sz="1600" baseline="0"/>
            </a:lvl1pPr>
          </a:lstStyle>
          <a:p>
            <a:pPr lvl="0"/>
            <a:r>
              <a:rPr lang="en-GB"/>
              <a:t>DATUM</a:t>
            </a:r>
          </a:p>
        </p:txBody>
      </p:sp>
      <p:sp>
        <p:nvSpPr>
          <p:cNvPr id="19" name="Tijdelijke aanduiding voor inhoud 2"/>
          <p:cNvSpPr>
            <a:spLocks noGrp="1"/>
          </p:cNvSpPr>
          <p:nvPr>
            <p:ph sz="quarter" idx="14" hasCustomPrompt="1"/>
          </p:nvPr>
        </p:nvSpPr>
        <p:spPr>
          <a:xfrm>
            <a:off x="3167707" y="2245667"/>
            <a:ext cx="4697413" cy="674688"/>
          </a:xfrm>
        </p:spPr>
        <p:txBody>
          <a:bodyPr/>
          <a:lstStyle>
            <a:lvl1pPr marL="0" indent="0" rtl="0">
              <a:buNone/>
              <a:defRPr b="1"/>
            </a:lvl1pPr>
          </a:lstStyle>
          <a:p>
            <a:pPr lvl="0"/>
            <a:r>
              <a:rPr lang="en-GB"/>
              <a:t>PRESENTATIE</a:t>
            </a:r>
          </a:p>
        </p:txBody>
      </p:sp>
      <p:pic>
        <p:nvPicPr>
          <p:cNvPr id="20" name="Afbeelding 19">
            <a:extLst>
              <a:ext uri="{FF2B5EF4-FFF2-40B4-BE49-F238E27FC236}">
                <a16:creationId xmlns:a16="http://schemas.microsoft.com/office/drawing/2014/main" id="{A4E6F3ED-5DEA-4D7F-8179-87C98FC881EC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1426" y="5908432"/>
            <a:ext cx="1838703" cy="710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93422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ACCB8619-3FCC-0EF8-E258-77211AE9EE2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98337344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49" imgH="350" progId="TCLayout.ActiveDocument.1">
                  <p:embed/>
                </p:oleObj>
              </mc:Choice>
              <mc:Fallback>
                <p:oleObj name="think-cell Slide" r:id="rId3" imgW="349" imgH="350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ACCB8619-3FCC-0EF8-E258-77211AE9EE2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CA9EE022-1F91-8EF9-007F-7CEE235FD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200" y="258578"/>
            <a:ext cx="10087200" cy="4708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rtl="0">
              <a:defRPr>
                <a:latin typeface="+mj-lt"/>
                <a:cs typeface="+mj-cs"/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2" name="Tijdelijke aanduiding voor dianummer 5">
            <a:extLst>
              <a:ext uri="{FF2B5EF4-FFF2-40B4-BE49-F238E27FC236}">
                <a16:creationId xmlns:a16="http://schemas.microsoft.com/office/drawing/2014/main" id="{FB7F8643-CE41-75AB-2FC0-2CD31E7FA5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92875"/>
            <a:ext cx="2743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rtl="0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83EF69-283C-4DA9-B5C6-45A661C3C473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110840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 en 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hink-cell data - do not delete" hidden="1">
            <a:extLst>
              <a:ext uri="{FF2B5EF4-FFF2-40B4-BE49-F238E27FC236}">
                <a16:creationId xmlns:a16="http://schemas.microsoft.com/office/drawing/2014/main" id="{40F46EA2-4740-C1FC-943B-2281FC60F86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16856199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73" imgH="473" progId="TCLayout.ActiveDocument.1">
                  <p:embed/>
                </p:oleObj>
              </mc:Choice>
              <mc:Fallback>
                <p:oleObj name="think-cell Slide" r:id="rId3" imgW="473" imgH="473" progId="TCLayout.ActiveDocument.1">
                  <p:embed/>
                  <p:pic>
                    <p:nvPicPr>
                      <p:cNvPr id="7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40F46EA2-4740-C1FC-943B-2281FC60F86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CAB8137B-B5A3-497E-B62F-AA1E66C45B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 rtl="0">
              <a:defRPr/>
            </a:lvl1pPr>
          </a:lstStyle>
          <a:p>
            <a:r>
              <a:rPr lang="en-GB"/>
              <a:t>Klik om de stijl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E4510BDB-4474-4389-A731-31E633FA7B9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 rtl="0">
              <a:defRPr/>
            </a:lvl1pPr>
          </a:lstStyle>
          <a:p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0866D405-76EA-4EFE-9D63-1223ED0ED9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 rtl="0">
              <a:defRPr/>
            </a:lvl1pPr>
          </a:lstStyle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38BA0BF5-FD54-4C5C-8EA7-41D935B2B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4062" y="6595533"/>
            <a:ext cx="2743200" cy="194734"/>
          </a:xfrm>
          <a:prstGeom prst="rect">
            <a:avLst/>
          </a:prstGeom>
        </p:spPr>
        <p:txBody>
          <a:bodyPr/>
          <a:lstStyle>
            <a:lvl1pPr rtl="0">
              <a:defRPr/>
            </a:lvl1pPr>
          </a:lstStyle>
          <a:p>
            <a:fld id="{3C83EF69-283C-4DA9-B5C6-45A661C3C473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83859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sluit - fru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hink-cell data - do not delete" hidden="1">
            <a:extLst>
              <a:ext uri="{FF2B5EF4-FFF2-40B4-BE49-F238E27FC236}">
                <a16:creationId xmlns:a16="http://schemas.microsoft.com/office/drawing/2014/main" id="{F3497E4B-8B80-2B0F-5899-8CEBA4A513F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14953006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73" imgH="473" progId="TCLayout.ActiveDocument.1">
                  <p:embed/>
                </p:oleObj>
              </mc:Choice>
              <mc:Fallback>
                <p:oleObj name="think-cell Slide" r:id="rId3" imgW="473" imgH="473" progId="TCLayout.ActiveDocument.1">
                  <p:embed/>
                  <p:pic>
                    <p:nvPicPr>
                      <p:cNvPr id="6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F3497E4B-8B80-2B0F-5899-8CEBA4A513F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71" b="17383"/>
          <a:stretch/>
        </p:blipFill>
        <p:spPr bwMode="auto">
          <a:xfrm>
            <a:off x="897239" y="714059"/>
            <a:ext cx="11294761" cy="50009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EAFA400B-2CA4-472A-8D9C-F7BB71D480FC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509" y="533400"/>
            <a:ext cx="7120816" cy="5368695"/>
          </a:xfrm>
          <a:prstGeom prst="rect">
            <a:avLst/>
          </a:prstGeom>
        </p:spPr>
      </p:pic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0E103C6B-CABD-460B-A1D1-0656705B90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599" y="6356352"/>
            <a:ext cx="2844800" cy="365125"/>
          </a:xfrm>
          <a:prstGeom prst="rect">
            <a:avLst/>
          </a:prstGeom>
        </p:spPr>
        <p:txBody>
          <a:bodyPr/>
          <a:lstStyle>
            <a:lvl1pPr rtl="0">
              <a:defRPr/>
            </a:lvl1pPr>
          </a:lstStyle>
          <a:p>
            <a:endParaRPr lang="en-GB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B28E8476-CC30-49A1-9924-4B1338CB7C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65601" y="6356352"/>
            <a:ext cx="3860800" cy="365125"/>
          </a:xfrm>
          <a:prstGeom prst="rect">
            <a:avLst/>
          </a:prstGeom>
        </p:spPr>
        <p:txBody>
          <a:bodyPr/>
          <a:lstStyle>
            <a:lvl1pPr rtl="0">
              <a:defRPr/>
            </a:lvl1pPr>
          </a:lstStyle>
          <a:p>
            <a:endParaRPr lang="en-GB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D9E52E9A-3CC8-4C3A-A478-313EBF1A1C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1" y="6356352"/>
            <a:ext cx="2844800" cy="365125"/>
          </a:xfrm>
          <a:prstGeom prst="rect">
            <a:avLst/>
          </a:prstGeom>
        </p:spPr>
        <p:txBody>
          <a:bodyPr/>
          <a:lstStyle>
            <a:lvl1pPr rtl="0">
              <a:defRPr/>
            </a:lvl1pPr>
          </a:lstStyle>
          <a:p>
            <a:fld id="{3C83EF69-283C-4DA9-B5C6-45A661C3C473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Tijdelijke aanduiding voor tekst 2">
            <a:extLst>
              <a:ext uri="{FF2B5EF4-FFF2-40B4-BE49-F238E27FC236}">
                <a16:creationId xmlns:a16="http://schemas.microsoft.com/office/drawing/2014/main" id="{F3A432C6-EB1B-4EFA-9A24-C4400B72F3F5}"/>
              </a:ext>
            </a:extLst>
          </p:cNvPr>
          <p:cNvSpPr txBox="1">
            <a:spLocks/>
          </p:cNvSpPr>
          <p:nvPr userDrawn="1"/>
        </p:nvSpPr>
        <p:spPr>
          <a:xfrm>
            <a:off x="6696018" y="939798"/>
            <a:ext cx="4028426" cy="1682077"/>
          </a:xfrm>
          <a:prstGeom prst="rect">
            <a:avLst/>
          </a:prstGeom>
          <a:noFill/>
        </p:spPr>
        <p:txBody>
          <a:bodyPr vert="horz" lIns="216000" tIns="216000" rIns="216000" bIns="21600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i="0" kern="1200" cap="all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1" i="0" kern="1200" cap="all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i="0" kern="1200" cap="all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1" i="0" kern="1200" cap="all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1" i="0" kern="1200" cap="all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r>
              <a:rPr lang="en-GB" sz="2400" b="0">
                <a:solidFill>
                  <a:schemeClr val="tx1"/>
                </a:solidFill>
                <a:latin typeface="HelveticaNeueLT Pro 97 BlkCn" panose="020B0806030702020204" pitchFamily="34" charset="0"/>
                <a:cs typeface="Helvetica Neue Light"/>
              </a:rPr>
              <a:t>No. 1 Trendsetter </a:t>
            </a:r>
            <a:br>
              <a:rPr lang="en-GB" sz="2400" b="0">
                <a:solidFill>
                  <a:schemeClr val="tx1"/>
                </a:solidFill>
                <a:latin typeface="HelveticaNeueLT Pro 97 BlkCn" panose="020B0806030702020204" pitchFamily="34" charset="0"/>
                <a:cs typeface="Helvetica Neue Light"/>
              </a:rPr>
            </a:br>
            <a:r>
              <a:rPr lang="en-GB" sz="2400" b="0">
                <a:solidFill>
                  <a:schemeClr val="tx1"/>
                </a:solidFill>
                <a:latin typeface="HelveticaNeueLT Pro 97 BlkCn" panose="020B0806030702020204" pitchFamily="34" charset="0"/>
                <a:cs typeface="Helvetica Neue Light"/>
              </a:rPr>
              <a:t>in cold pressed drinks, straight from nature. </a:t>
            </a:r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9B6702B2-E05B-44D7-BF73-9F69C85895DC}"/>
              </a:ext>
            </a:extLst>
          </p:cNvPr>
          <p:cNvSpPr/>
          <p:nvPr userDrawn="1"/>
        </p:nvSpPr>
        <p:spPr>
          <a:xfrm>
            <a:off x="7055398" y="3307823"/>
            <a:ext cx="3249649" cy="2610377"/>
          </a:xfrm>
          <a:prstGeom prst="rect">
            <a:avLst/>
          </a:prstGeom>
          <a:solidFill>
            <a:schemeClr val="accent6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>
              <a:latin typeface="HelveticaNeueLT Pro 57 Cn" panose="020B0506030502020204" pitchFamily="34" charset="0"/>
            </a:endParaRPr>
          </a:p>
        </p:txBody>
      </p:sp>
      <p:sp>
        <p:nvSpPr>
          <p:cNvPr id="13" name="Rechthoek 12">
            <a:extLst>
              <a:ext uri="{FF2B5EF4-FFF2-40B4-BE49-F238E27FC236}">
                <a16:creationId xmlns:a16="http://schemas.microsoft.com/office/drawing/2014/main" id="{EE16DFB4-259A-44D3-BC0A-41681CD967F0}"/>
              </a:ext>
            </a:extLst>
          </p:cNvPr>
          <p:cNvSpPr/>
          <p:nvPr userDrawn="1"/>
        </p:nvSpPr>
        <p:spPr>
          <a:xfrm>
            <a:off x="7055398" y="3432002"/>
            <a:ext cx="3249649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0"/>
            <a:r>
              <a:rPr lang="en-GB" sz="2000" b="1">
                <a:solidFill>
                  <a:schemeClr val="bg1"/>
                </a:solidFill>
                <a:latin typeface="HelveticaNeueLT Pro 57 Cn" panose="020B0506030502020204" pitchFamily="34" charset="0"/>
                <a:cs typeface="Helvetica Neue Light"/>
              </a:rPr>
              <a:t>CONTACT</a:t>
            </a:r>
          </a:p>
          <a:p>
            <a:pPr algn="ctr" rtl="0"/>
            <a:endParaRPr lang="en-GB" sz="1600">
              <a:solidFill>
                <a:schemeClr val="bg1"/>
              </a:solidFill>
              <a:latin typeface="HelveticaNeueLT Pro 57 Cn" panose="020B0506030502020204" pitchFamily="34" charset="0"/>
              <a:cs typeface="Helvetica Neue Thin"/>
            </a:endParaRPr>
          </a:p>
          <a:p>
            <a:pPr algn="ctr" rtl="0"/>
            <a:r>
              <a:rPr lang="en-GB" sz="1600">
                <a:solidFill>
                  <a:schemeClr val="bg1"/>
                </a:solidFill>
                <a:latin typeface="HelveticaNeueLT Pro 57 Cn" panose="020B0506030502020204" pitchFamily="34" charset="0"/>
                <a:cs typeface="Helvetica Neue Thin"/>
              </a:rPr>
              <a:t>FRUITY LINE B.V.</a:t>
            </a:r>
          </a:p>
          <a:p>
            <a:pPr algn="ctr" rtl="0"/>
            <a:r>
              <a:rPr lang="en-GB" sz="1600">
                <a:solidFill>
                  <a:schemeClr val="bg1"/>
                </a:solidFill>
                <a:latin typeface="HelveticaNeueLT Pro 57 Cn" panose="020B0506030502020204" pitchFamily="34" charset="0"/>
                <a:cs typeface="Helvetica Neue Thin"/>
              </a:rPr>
              <a:t>CUNERAWEG 9</a:t>
            </a:r>
          </a:p>
          <a:p>
            <a:pPr algn="ctr" rtl="0"/>
            <a:r>
              <a:rPr lang="en-GB" sz="1600">
                <a:solidFill>
                  <a:schemeClr val="bg1"/>
                </a:solidFill>
                <a:latin typeface="HelveticaNeueLT Pro 57 Cn" panose="020B0506030502020204" pitchFamily="34" charset="0"/>
                <a:cs typeface="Helvetica Neue Thin"/>
              </a:rPr>
              <a:t>4051 CE OCHTEN – NL</a:t>
            </a:r>
          </a:p>
          <a:p>
            <a:pPr algn="ctr" rtl="0"/>
            <a:endParaRPr lang="en-GB" sz="1600">
              <a:solidFill>
                <a:schemeClr val="bg1"/>
              </a:solidFill>
              <a:latin typeface="HelveticaNeueLT Pro 57 Cn" panose="020B0506030502020204" pitchFamily="34" charset="0"/>
              <a:cs typeface="Helvetica Neue Thin"/>
            </a:endParaRPr>
          </a:p>
          <a:p>
            <a:pPr algn="ctr" rtl="0"/>
            <a:r>
              <a:rPr lang="en-GB" sz="1600">
                <a:solidFill>
                  <a:schemeClr val="bg1"/>
                </a:solidFill>
                <a:latin typeface="HelveticaNeueLT Pro 57 Cn" panose="020B0506030502020204" pitchFamily="34" charset="0"/>
                <a:cs typeface="Helvetica Neue Thin"/>
              </a:rPr>
              <a:t>T: +31 (0) 344 67 20 30</a:t>
            </a:r>
          </a:p>
          <a:p>
            <a:pPr algn="ctr" rtl="0"/>
            <a:r>
              <a:rPr lang="en-GB" sz="1600">
                <a:solidFill>
                  <a:schemeClr val="bg1"/>
                </a:solidFill>
                <a:latin typeface="HelveticaNeueLT Pro 57 Cn" panose="020B0506030502020204" pitchFamily="34" charset="0"/>
                <a:cs typeface="Helvetica Neue Thin"/>
              </a:rPr>
              <a:t>WWW.FRUITY-LINE.NL</a:t>
            </a:r>
          </a:p>
        </p:txBody>
      </p:sp>
      <p:pic>
        <p:nvPicPr>
          <p:cNvPr id="2" name="Afbeelding 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2328" y="2468880"/>
            <a:ext cx="3895787" cy="544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54246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sluit - granaatapp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hink-cell data - do not delete" hidden="1">
            <a:extLst>
              <a:ext uri="{FF2B5EF4-FFF2-40B4-BE49-F238E27FC236}">
                <a16:creationId xmlns:a16="http://schemas.microsoft.com/office/drawing/2014/main" id="{0FB15E5C-B0DB-3FA9-16D8-9423A60272D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57490080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73" imgH="473" progId="TCLayout.ActiveDocument.1">
                  <p:embed/>
                </p:oleObj>
              </mc:Choice>
              <mc:Fallback>
                <p:oleObj name="think-cell Slide" r:id="rId3" imgW="473" imgH="473" progId="TCLayout.ActiveDocument.1">
                  <p:embed/>
                  <p:pic>
                    <p:nvPicPr>
                      <p:cNvPr id="6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0FB15E5C-B0DB-3FA9-16D8-9423A60272D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051" name="Picture 3" descr="M:\data\algemeen\Foto Database\Stockfoto's\shutterstock_732415507.jpg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243" y="714375"/>
            <a:ext cx="8920798" cy="5008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EAFA400B-2CA4-472A-8D9C-F7BB71D480FC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509" y="533400"/>
            <a:ext cx="7120816" cy="5368695"/>
          </a:xfrm>
          <a:prstGeom prst="rect">
            <a:avLst/>
          </a:prstGeom>
        </p:spPr>
      </p:pic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0E103C6B-CABD-460B-A1D1-0656705B90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599" y="6356352"/>
            <a:ext cx="2844800" cy="365125"/>
          </a:xfrm>
          <a:prstGeom prst="rect">
            <a:avLst/>
          </a:prstGeom>
        </p:spPr>
        <p:txBody>
          <a:bodyPr/>
          <a:lstStyle>
            <a:lvl1pPr rtl="0">
              <a:defRPr/>
            </a:lvl1pPr>
          </a:lstStyle>
          <a:p>
            <a:endParaRPr lang="en-GB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B28E8476-CC30-49A1-9924-4B1338CB7C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65601" y="6356352"/>
            <a:ext cx="3860800" cy="365125"/>
          </a:xfrm>
          <a:prstGeom prst="rect">
            <a:avLst/>
          </a:prstGeom>
        </p:spPr>
        <p:txBody>
          <a:bodyPr/>
          <a:lstStyle>
            <a:lvl1pPr rtl="0">
              <a:defRPr/>
            </a:lvl1pPr>
          </a:lstStyle>
          <a:p>
            <a:endParaRPr lang="en-GB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D9E52E9A-3CC8-4C3A-A478-313EBF1A1C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1" y="6356352"/>
            <a:ext cx="2844800" cy="365125"/>
          </a:xfrm>
          <a:prstGeom prst="rect">
            <a:avLst/>
          </a:prstGeom>
        </p:spPr>
        <p:txBody>
          <a:bodyPr/>
          <a:lstStyle>
            <a:lvl1pPr rtl="0">
              <a:defRPr/>
            </a:lvl1pPr>
          </a:lstStyle>
          <a:p>
            <a:fld id="{3C83EF69-283C-4DA9-B5C6-45A661C3C473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Tijdelijke aanduiding voor tekst 2">
            <a:extLst>
              <a:ext uri="{FF2B5EF4-FFF2-40B4-BE49-F238E27FC236}">
                <a16:creationId xmlns:a16="http://schemas.microsoft.com/office/drawing/2014/main" id="{F3A432C6-EB1B-4EFA-9A24-C4400B72F3F5}"/>
              </a:ext>
            </a:extLst>
          </p:cNvPr>
          <p:cNvSpPr txBox="1">
            <a:spLocks/>
          </p:cNvSpPr>
          <p:nvPr userDrawn="1"/>
        </p:nvSpPr>
        <p:spPr>
          <a:xfrm>
            <a:off x="6696018" y="939798"/>
            <a:ext cx="4028426" cy="1682077"/>
          </a:xfrm>
          <a:prstGeom prst="rect">
            <a:avLst/>
          </a:prstGeom>
          <a:noFill/>
        </p:spPr>
        <p:txBody>
          <a:bodyPr vert="horz" lIns="216000" tIns="216000" rIns="216000" bIns="21600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i="0" kern="1200" cap="all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1" i="0" kern="1200" cap="all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i="0" kern="1200" cap="all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1" i="0" kern="1200" cap="all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1" i="0" kern="1200" cap="all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r>
              <a:rPr lang="en-GB" sz="2400" b="0">
                <a:solidFill>
                  <a:schemeClr val="tx1"/>
                </a:solidFill>
                <a:latin typeface="HelveticaNeueLT Pro 97 BlkCn" panose="020B0806030702020204" pitchFamily="34" charset="0"/>
                <a:cs typeface="Helvetica Neue Light"/>
              </a:rPr>
              <a:t>No. 1 Trendsetter </a:t>
            </a:r>
            <a:br>
              <a:rPr lang="en-GB" sz="2400" b="0">
                <a:solidFill>
                  <a:schemeClr val="tx1"/>
                </a:solidFill>
                <a:latin typeface="HelveticaNeueLT Pro 97 BlkCn" panose="020B0806030702020204" pitchFamily="34" charset="0"/>
                <a:cs typeface="Helvetica Neue Light"/>
              </a:rPr>
            </a:br>
            <a:r>
              <a:rPr lang="en-GB" sz="2400" b="0">
                <a:solidFill>
                  <a:schemeClr val="tx1"/>
                </a:solidFill>
                <a:latin typeface="HelveticaNeueLT Pro 97 BlkCn" panose="020B0806030702020204" pitchFamily="34" charset="0"/>
                <a:cs typeface="Helvetica Neue Light"/>
              </a:rPr>
              <a:t>in cold pressed drinks, straight from nature. </a:t>
            </a:r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9B6702B2-E05B-44D7-BF73-9F69C85895DC}"/>
              </a:ext>
            </a:extLst>
          </p:cNvPr>
          <p:cNvSpPr/>
          <p:nvPr userDrawn="1"/>
        </p:nvSpPr>
        <p:spPr>
          <a:xfrm>
            <a:off x="7055398" y="3307823"/>
            <a:ext cx="3249649" cy="2610377"/>
          </a:xfrm>
          <a:prstGeom prst="rect">
            <a:avLst/>
          </a:prstGeom>
          <a:solidFill>
            <a:schemeClr val="accent6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>
              <a:latin typeface="HelveticaNeueLT Pro 57 Cn" panose="020B0506030502020204" pitchFamily="34" charset="0"/>
            </a:endParaRPr>
          </a:p>
        </p:txBody>
      </p:sp>
      <p:sp>
        <p:nvSpPr>
          <p:cNvPr id="13" name="Rechthoek 12">
            <a:extLst>
              <a:ext uri="{FF2B5EF4-FFF2-40B4-BE49-F238E27FC236}">
                <a16:creationId xmlns:a16="http://schemas.microsoft.com/office/drawing/2014/main" id="{EE16DFB4-259A-44D3-BC0A-41681CD967F0}"/>
              </a:ext>
            </a:extLst>
          </p:cNvPr>
          <p:cNvSpPr/>
          <p:nvPr userDrawn="1"/>
        </p:nvSpPr>
        <p:spPr>
          <a:xfrm>
            <a:off x="7055398" y="3432002"/>
            <a:ext cx="3249649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0"/>
            <a:r>
              <a:rPr lang="en-GB" sz="2000" b="1">
                <a:solidFill>
                  <a:schemeClr val="bg1"/>
                </a:solidFill>
                <a:latin typeface="HelveticaNeueLT Pro 57 Cn" panose="020B0506030502020204" pitchFamily="34" charset="0"/>
                <a:cs typeface="Helvetica Neue Light"/>
              </a:rPr>
              <a:t>CONTACT</a:t>
            </a:r>
          </a:p>
          <a:p>
            <a:pPr algn="ctr" rtl="0"/>
            <a:endParaRPr lang="en-GB" sz="1600">
              <a:solidFill>
                <a:schemeClr val="bg1"/>
              </a:solidFill>
              <a:latin typeface="HelveticaNeueLT Pro 57 Cn" panose="020B0506030502020204" pitchFamily="34" charset="0"/>
              <a:cs typeface="Helvetica Neue Thin"/>
            </a:endParaRPr>
          </a:p>
          <a:p>
            <a:pPr algn="ctr" rtl="0"/>
            <a:r>
              <a:rPr lang="en-GB" sz="1600">
                <a:solidFill>
                  <a:schemeClr val="bg1"/>
                </a:solidFill>
                <a:latin typeface="HelveticaNeueLT Pro 57 Cn" panose="020B0506030502020204" pitchFamily="34" charset="0"/>
                <a:cs typeface="Helvetica Neue Thin"/>
              </a:rPr>
              <a:t>FRUITY LINE B.V.</a:t>
            </a:r>
          </a:p>
          <a:p>
            <a:pPr algn="ctr" rtl="0"/>
            <a:r>
              <a:rPr lang="en-GB" sz="1600">
                <a:solidFill>
                  <a:schemeClr val="bg1"/>
                </a:solidFill>
                <a:latin typeface="HelveticaNeueLT Pro 57 Cn" panose="020B0506030502020204" pitchFamily="34" charset="0"/>
                <a:cs typeface="Helvetica Neue Thin"/>
              </a:rPr>
              <a:t>CUNERAWEG 9</a:t>
            </a:r>
          </a:p>
          <a:p>
            <a:pPr algn="ctr" rtl="0"/>
            <a:r>
              <a:rPr lang="en-GB" sz="1600">
                <a:solidFill>
                  <a:schemeClr val="bg1"/>
                </a:solidFill>
                <a:latin typeface="HelveticaNeueLT Pro 57 Cn" panose="020B0506030502020204" pitchFamily="34" charset="0"/>
                <a:cs typeface="Helvetica Neue Thin"/>
              </a:rPr>
              <a:t>4051 CE OCHTEN – NL</a:t>
            </a:r>
          </a:p>
          <a:p>
            <a:pPr algn="ctr" rtl="0"/>
            <a:endParaRPr lang="en-GB" sz="1600">
              <a:solidFill>
                <a:schemeClr val="bg1"/>
              </a:solidFill>
              <a:latin typeface="HelveticaNeueLT Pro 57 Cn" panose="020B0506030502020204" pitchFamily="34" charset="0"/>
              <a:cs typeface="Helvetica Neue Thin"/>
            </a:endParaRPr>
          </a:p>
          <a:p>
            <a:pPr algn="ctr" rtl="0"/>
            <a:r>
              <a:rPr lang="en-GB" sz="1600">
                <a:solidFill>
                  <a:schemeClr val="bg1"/>
                </a:solidFill>
                <a:latin typeface="HelveticaNeueLT Pro 57 Cn" panose="020B0506030502020204" pitchFamily="34" charset="0"/>
                <a:cs typeface="Helvetica Neue Thin"/>
              </a:rPr>
              <a:t>T: +31 (0) 344 67 20 30</a:t>
            </a:r>
          </a:p>
          <a:p>
            <a:pPr algn="ctr" rtl="0"/>
            <a:r>
              <a:rPr lang="en-GB" sz="1600">
                <a:solidFill>
                  <a:schemeClr val="bg1"/>
                </a:solidFill>
                <a:latin typeface="HelveticaNeueLT Pro 57 Cn" panose="020B0506030502020204" pitchFamily="34" charset="0"/>
                <a:cs typeface="Helvetica Neue Thin"/>
              </a:rPr>
              <a:t>WWW.FRUITY-LINE.NL</a:t>
            </a:r>
          </a:p>
        </p:txBody>
      </p:sp>
      <p:pic>
        <p:nvPicPr>
          <p:cNvPr id="2" name="Afbeelding 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2328" y="2468880"/>
            <a:ext cx="3895787" cy="544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84604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hink-cell data - do not delete" hidden="1">
            <a:extLst>
              <a:ext uri="{FF2B5EF4-FFF2-40B4-BE49-F238E27FC236}">
                <a16:creationId xmlns:a16="http://schemas.microsoft.com/office/drawing/2014/main" id="{CC917CE9-B90B-E272-2A4F-CFF5199F082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86303686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73" imgH="473" progId="TCLayout.ActiveDocument.1">
                  <p:embed/>
                </p:oleObj>
              </mc:Choice>
              <mc:Fallback>
                <p:oleObj name="think-cell Slide" r:id="rId3" imgW="473" imgH="473" progId="TCLayout.ActiveDocument.1">
                  <p:embed/>
                  <p:pic>
                    <p:nvPicPr>
                      <p:cNvPr id="8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CC917CE9-B90B-E272-2A4F-CFF5199F082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914400" y="2130425"/>
            <a:ext cx="10363200" cy="1470025"/>
          </a:xfrm>
        </p:spPr>
        <p:txBody>
          <a:bodyPr vert="horz"/>
          <a:lstStyle>
            <a:lvl1pPr rtl="0">
              <a:defRPr/>
            </a:lvl1pPr>
          </a:lstStyle>
          <a:p>
            <a:r>
              <a:rPr lang="en-GB"/>
              <a:t>KLIK OM DE STIJL TE BEWERKEN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 hasCustomPrompt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Klik om de ondertitelstijl van het model te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/>
          <a:lstStyle>
            <a:lvl1pPr rtl="0">
              <a:defRPr/>
            </a:lvl1pPr>
          </a:lstStyle>
          <a:p>
            <a:endParaRPr lang="en-GB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/>
          <a:lstStyle>
            <a:lvl1pPr rtl="0">
              <a:defRPr/>
            </a:lvl1pPr>
          </a:lstStyle>
          <a:p>
            <a:endParaRPr lang="en-GB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/>
          <a:lstStyle>
            <a:lvl1pPr rtl="0">
              <a:defRPr/>
            </a:lvl1pPr>
          </a:lstStyle>
          <a:p>
            <a:fld id="{CFE3CF25-987F-45FE-8C16-9ED0C3D29C4F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1872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s Tekst dia kleu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hink-cell data - do not delete" hidden="1">
            <a:extLst>
              <a:ext uri="{FF2B5EF4-FFF2-40B4-BE49-F238E27FC236}">
                <a16:creationId xmlns:a16="http://schemas.microsoft.com/office/drawing/2014/main" id="{CD8A09A3-2D6D-8FA1-E0EF-09FB9DA8685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94728917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73" imgH="473" progId="TCLayout.ActiveDocument.1">
                  <p:embed/>
                </p:oleObj>
              </mc:Choice>
              <mc:Fallback>
                <p:oleObj name="think-cell Slide" r:id="rId3" imgW="473" imgH="473" progId="TCLayout.ActiveDocument.1">
                  <p:embed/>
                  <p:pic>
                    <p:nvPicPr>
                      <p:cNvPr id="9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CD8A09A3-2D6D-8FA1-E0EF-09FB9DA8685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hthoek 6"/>
          <p:cNvSpPr/>
          <p:nvPr userDrawn="1"/>
        </p:nvSpPr>
        <p:spPr>
          <a:xfrm>
            <a:off x="5598160" y="0"/>
            <a:ext cx="4206240" cy="6461760"/>
          </a:xfrm>
          <a:prstGeom prst="rect">
            <a:avLst/>
          </a:prstGeom>
          <a:solidFill>
            <a:schemeClr val="accent2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 rtl="0">
              <a:defRPr/>
            </a:lvl1pPr>
          </a:lstStyle>
          <a:p>
            <a:endParaRPr lang="en-GB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 rtl="0">
              <a:defRPr/>
            </a:lvl1pPr>
          </a:lstStyle>
          <a:p>
            <a:endParaRPr lang="en-GB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 rtl="0">
              <a:defRPr/>
            </a:lvl1pPr>
          </a:lstStyle>
          <a:p>
            <a:fld id="{3C83EF69-283C-4DA9-B5C6-45A661C3C473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15D24E02-F330-4C1D-9D0F-A3CE474E3FD6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115" y="1162231"/>
            <a:ext cx="7120816" cy="4808232"/>
          </a:xfrm>
          <a:prstGeom prst="rect">
            <a:avLst/>
          </a:prstGeom>
        </p:spPr>
      </p:pic>
      <p:sp>
        <p:nvSpPr>
          <p:cNvPr id="19" name="Tijdelijke aanduiding voor titel 1">
            <a:extLst>
              <a:ext uri="{FF2B5EF4-FFF2-40B4-BE49-F238E27FC236}">
                <a16:creationId xmlns:a16="http://schemas.microsoft.com/office/drawing/2014/main" id="{E9F77A27-A94D-4D23-8972-CFB71124F2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7730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rtl="0">
              <a:defRPr/>
            </a:lvl1pPr>
          </a:lstStyle>
          <a:p>
            <a:r>
              <a:rPr lang="en-GB"/>
              <a:t>Klik om de stijl te bewerken</a:t>
            </a:r>
          </a:p>
        </p:txBody>
      </p:sp>
      <p:sp>
        <p:nvSpPr>
          <p:cNvPr id="6" name="Tijdelijke aanduiding voor tekst 5"/>
          <p:cNvSpPr>
            <a:spLocks noGrp="1"/>
          </p:cNvSpPr>
          <p:nvPr>
            <p:ph type="body" sz="quarter" idx="13" hasCustomPrompt="1"/>
          </p:nvPr>
        </p:nvSpPr>
        <p:spPr>
          <a:xfrm>
            <a:off x="982663" y="1379538"/>
            <a:ext cx="7993062" cy="4373562"/>
          </a:xfrm>
        </p:spPr>
        <p:txBody>
          <a:bodyPr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en-GB"/>
              <a:t>Klik om de modelstijlen te bewerken</a:t>
            </a:r>
          </a:p>
          <a:p>
            <a:pPr lvl="1"/>
            <a:r>
              <a:rPr lang="en-GB"/>
              <a:t>Tweede niveau</a:t>
            </a:r>
          </a:p>
          <a:p>
            <a:pPr lvl="2"/>
            <a:r>
              <a:rPr lang="en-GB"/>
              <a:t>Derde niveau</a:t>
            </a:r>
          </a:p>
          <a:p>
            <a:pPr lvl="3"/>
            <a:r>
              <a:rPr lang="en-GB"/>
              <a:t>Vierde niveau</a:t>
            </a:r>
          </a:p>
          <a:p>
            <a:pPr lvl="4"/>
            <a:r>
              <a:rPr lang="en-GB"/>
              <a:t>Vijfde niveau</a:t>
            </a:r>
          </a:p>
        </p:txBody>
      </p:sp>
    </p:spTree>
    <p:extLst>
      <p:ext uri="{BB962C8B-B14F-4D97-AF65-F5344CB8AC3E}">
        <p14:creationId xmlns:p14="http://schemas.microsoft.com/office/powerpoint/2010/main" val="27967570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hink-cell data - do not delete" hidden="1">
            <a:extLst>
              <a:ext uri="{FF2B5EF4-FFF2-40B4-BE49-F238E27FC236}">
                <a16:creationId xmlns:a16="http://schemas.microsoft.com/office/drawing/2014/main" id="{17154E68-C0E5-94F4-E9D0-EFD90DBB9A1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89947119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73" imgH="473" progId="TCLayout.ActiveDocument.1">
                  <p:embed/>
                </p:oleObj>
              </mc:Choice>
              <mc:Fallback>
                <p:oleObj name="think-cell Slide" r:id="rId3" imgW="473" imgH="473" progId="TCLayout.ActiveDocument.1">
                  <p:embed/>
                  <p:pic>
                    <p:nvPicPr>
                      <p:cNvPr id="8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17154E68-C0E5-94F4-E9D0-EFD90DBB9A1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 rtl="0">
              <a:defRPr/>
            </a:lvl1pPr>
          </a:lstStyle>
          <a:p>
            <a:r>
              <a:rPr lang="en-GB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en-GB"/>
              <a:t>Klik om de modelstijlen te bewerken</a:t>
            </a:r>
          </a:p>
          <a:p>
            <a:pPr lvl="1"/>
            <a:r>
              <a:rPr lang="en-GB"/>
              <a:t>Tweede niveau</a:t>
            </a:r>
          </a:p>
          <a:p>
            <a:pPr lvl="2"/>
            <a:r>
              <a:rPr lang="en-GB"/>
              <a:t>Derde niveau</a:t>
            </a:r>
          </a:p>
          <a:p>
            <a:pPr lvl="3"/>
            <a:r>
              <a:rPr lang="en-GB"/>
              <a:t>Vierde niveau</a:t>
            </a:r>
          </a:p>
          <a:p>
            <a:pPr lvl="4"/>
            <a:r>
              <a:rPr lang="en-GB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/>
          <a:lstStyle>
            <a:lvl1pPr rtl="0">
              <a:defRPr/>
            </a:lvl1pPr>
          </a:lstStyle>
          <a:p>
            <a:endParaRPr lang="en-GB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/>
          <a:lstStyle>
            <a:lvl1pPr rtl="0">
              <a:defRPr/>
            </a:lvl1pPr>
          </a:lstStyle>
          <a:p>
            <a:endParaRPr lang="en-GB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/>
          <a:lstStyle>
            <a:lvl1pPr rtl="0">
              <a:defRPr/>
            </a:lvl1pPr>
          </a:lstStyle>
          <a:p>
            <a:fld id="{CFE3CF25-987F-45FE-8C16-9ED0C3D29C4F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921715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hink-cell data - do not delete" hidden="1">
            <a:extLst>
              <a:ext uri="{FF2B5EF4-FFF2-40B4-BE49-F238E27FC236}">
                <a16:creationId xmlns:a16="http://schemas.microsoft.com/office/drawing/2014/main" id="{7FF355F2-8DB8-529D-B585-04E4BE971FF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63330168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73" imgH="473" progId="TCLayout.ActiveDocument.1">
                  <p:embed/>
                </p:oleObj>
              </mc:Choice>
              <mc:Fallback>
                <p:oleObj name="think-cell Slide" r:id="rId3" imgW="473" imgH="473" progId="TCLayout.ActiveDocument.1">
                  <p:embed/>
                  <p:pic>
                    <p:nvPicPr>
                      <p:cNvPr id="8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7FF355F2-8DB8-529D-B585-04E4BE971FF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963613" y="4406900"/>
            <a:ext cx="10363200" cy="1362075"/>
          </a:xfrm>
        </p:spPr>
        <p:txBody>
          <a:bodyPr vert="horz" anchor="t"/>
          <a:lstStyle>
            <a:lvl1pPr algn="l" rtl="0">
              <a:defRPr sz="4000" b="1" cap="all"/>
            </a:lvl1pPr>
          </a:lstStyle>
          <a:p>
            <a:r>
              <a:rPr lang="en-GB"/>
              <a:t>Klik om de stijl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 hasCustomPrompt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 rtl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Klik om de modelstijlen te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/>
          <a:lstStyle>
            <a:lvl1pPr rtl="0">
              <a:defRPr/>
            </a:lvl1pPr>
          </a:lstStyle>
          <a:p>
            <a:endParaRPr lang="en-GB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/>
          <a:lstStyle>
            <a:lvl1pPr rtl="0">
              <a:defRPr/>
            </a:lvl1pPr>
          </a:lstStyle>
          <a:p>
            <a:endParaRPr lang="en-GB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/>
          <a:lstStyle>
            <a:lvl1pPr rtl="0">
              <a:defRPr/>
            </a:lvl1pPr>
          </a:lstStyle>
          <a:p>
            <a:fld id="{CFE3CF25-987F-45FE-8C16-9ED0C3D29C4F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121078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hink-cell data - do not delete" hidden="1">
            <a:extLst>
              <a:ext uri="{FF2B5EF4-FFF2-40B4-BE49-F238E27FC236}">
                <a16:creationId xmlns:a16="http://schemas.microsoft.com/office/drawing/2014/main" id="{6E3DD9D1-BAC7-CF1B-EFC7-77F5989772B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0472319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73" imgH="473" progId="TCLayout.ActiveDocument.1">
                  <p:embed/>
                </p:oleObj>
              </mc:Choice>
              <mc:Fallback>
                <p:oleObj name="think-cell Slide" r:id="rId3" imgW="473" imgH="473" progId="TCLayout.ActiveDocument.1">
                  <p:embed/>
                  <p:pic>
                    <p:nvPicPr>
                      <p:cNvPr id="9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6E3DD9D1-BAC7-CF1B-EFC7-77F5989772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 rtl="0">
              <a:defRPr/>
            </a:lvl1pPr>
          </a:lstStyle>
          <a:p>
            <a:r>
              <a:rPr lang="en-GB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 hasCustomPrompt="1"/>
          </p:nvPr>
        </p:nvSpPr>
        <p:spPr>
          <a:xfrm>
            <a:off x="609600" y="1600200"/>
            <a:ext cx="5410200" cy="4525963"/>
          </a:xfrm>
        </p:spPr>
        <p:txBody>
          <a:bodyPr/>
          <a:lstStyle>
            <a:lvl1pPr rtl="0">
              <a:defRPr sz="2800"/>
            </a:lvl1pPr>
            <a:lvl2pPr rtl="0">
              <a:defRPr sz="2400"/>
            </a:lvl2pPr>
            <a:lvl3pPr rtl="0">
              <a:defRPr sz="2000"/>
            </a:lvl3pPr>
            <a:lvl4pPr rtl="0">
              <a:defRPr sz="1800"/>
            </a:lvl4pPr>
            <a:lvl5pPr rtl="0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Klik om de modelstijlen te bewerken</a:t>
            </a:r>
          </a:p>
          <a:p>
            <a:pPr lvl="1"/>
            <a:r>
              <a:rPr lang="en-GB"/>
              <a:t>Tweede niveau</a:t>
            </a:r>
          </a:p>
          <a:p>
            <a:pPr lvl="2"/>
            <a:r>
              <a:rPr lang="en-GB"/>
              <a:t>Derde niveau</a:t>
            </a:r>
          </a:p>
          <a:p>
            <a:pPr lvl="3"/>
            <a:r>
              <a:rPr lang="en-GB"/>
              <a:t>Vierde niveau</a:t>
            </a:r>
          </a:p>
          <a:p>
            <a:pPr lvl="4"/>
            <a:r>
              <a:rPr lang="en-GB"/>
              <a:t>Vijfde niveau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 hasCustomPrompt="1"/>
          </p:nvPr>
        </p:nvSpPr>
        <p:spPr>
          <a:xfrm>
            <a:off x="6172200" y="1600200"/>
            <a:ext cx="5410200" cy="4525963"/>
          </a:xfrm>
        </p:spPr>
        <p:txBody>
          <a:bodyPr/>
          <a:lstStyle>
            <a:lvl1pPr rtl="0">
              <a:defRPr sz="2800"/>
            </a:lvl1pPr>
            <a:lvl2pPr rtl="0">
              <a:defRPr sz="2400"/>
            </a:lvl2pPr>
            <a:lvl3pPr rtl="0">
              <a:defRPr sz="2000"/>
            </a:lvl3pPr>
            <a:lvl4pPr rtl="0">
              <a:defRPr sz="1800"/>
            </a:lvl4pPr>
            <a:lvl5pPr rtl="0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Klik om de modelstijlen te bewerken</a:t>
            </a:r>
          </a:p>
          <a:p>
            <a:pPr lvl="1"/>
            <a:r>
              <a:rPr lang="en-GB"/>
              <a:t>Tweede niveau</a:t>
            </a:r>
          </a:p>
          <a:p>
            <a:pPr lvl="2"/>
            <a:r>
              <a:rPr lang="en-GB"/>
              <a:t>Derde niveau</a:t>
            </a:r>
          </a:p>
          <a:p>
            <a:pPr lvl="3"/>
            <a:r>
              <a:rPr lang="en-GB"/>
              <a:t>Vierde niveau</a:t>
            </a:r>
          </a:p>
          <a:p>
            <a:pPr lvl="4"/>
            <a:r>
              <a:rPr lang="en-GB"/>
              <a:t>Vijfde niveau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/>
          <a:lstStyle>
            <a:lvl1pPr rtl="0">
              <a:defRPr/>
            </a:lvl1pPr>
          </a:lstStyle>
          <a:p>
            <a:endParaRPr lang="en-GB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/>
          <a:lstStyle>
            <a:lvl1pPr rtl="0">
              <a:defRPr/>
            </a:lvl1pPr>
          </a:lstStyle>
          <a:p>
            <a:endParaRPr lang="en-GB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/>
          <a:lstStyle>
            <a:lvl1pPr rtl="0">
              <a:defRPr/>
            </a:lvl1pPr>
          </a:lstStyle>
          <a:p>
            <a:fld id="{CFE3CF25-987F-45FE-8C16-9ED0C3D29C4F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671353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think-cell data - do not delete" hidden="1">
            <a:extLst>
              <a:ext uri="{FF2B5EF4-FFF2-40B4-BE49-F238E27FC236}">
                <a16:creationId xmlns:a16="http://schemas.microsoft.com/office/drawing/2014/main" id="{2D6C8C75-684F-F7B4-5265-D03B647C48F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8517855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73" imgH="473" progId="TCLayout.ActiveDocument.1">
                  <p:embed/>
                </p:oleObj>
              </mc:Choice>
              <mc:Fallback>
                <p:oleObj name="think-cell Slide" r:id="rId3" imgW="473" imgH="473" progId="TCLayout.ActiveDocument.1">
                  <p:embed/>
                  <p:pic>
                    <p:nvPicPr>
                      <p:cNvPr id="11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2D6C8C75-684F-F7B4-5265-D03B647C48F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 rtl="0">
              <a:defRPr/>
            </a:lvl1pPr>
          </a:lstStyle>
          <a:p>
            <a:r>
              <a:rPr lang="en-GB"/>
              <a:t>KLIK OM DE STIJL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 hasCustomPrompt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 rtl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Klik om de modelstijlen te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 hasCustomPrompt="1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 rtl="0">
              <a:defRPr sz="2400"/>
            </a:lvl1pPr>
            <a:lvl2pPr rtl="0">
              <a:defRPr sz="2000"/>
            </a:lvl2pPr>
            <a:lvl3pPr rtl="0">
              <a:defRPr sz="1800"/>
            </a:lvl3pPr>
            <a:lvl4pPr rtl="0">
              <a:defRPr sz="1600"/>
            </a:lvl4pPr>
            <a:lvl5pPr rtl="0"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Klik om de modelstijlen te bewerken</a:t>
            </a:r>
          </a:p>
          <a:p>
            <a:pPr lvl="1"/>
            <a:r>
              <a:rPr lang="en-GB"/>
              <a:t>Tweede niveau</a:t>
            </a:r>
          </a:p>
          <a:p>
            <a:pPr lvl="2"/>
            <a:r>
              <a:rPr lang="en-GB"/>
              <a:t>Derde niveau</a:t>
            </a:r>
          </a:p>
          <a:p>
            <a:pPr lvl="3"/>
            <a:r>
              <a:rPr lang="en-GB"/>
              <a:t>Vierde niveau</a:t>
            </a:r>
          </a:p>
          <a:p>
            <a:pPr lvl="4"/>
            <a:r>
              <a:rPr lang="en-GB"/>
              <a:t>Vijfde niveau</a:t>
            </a:r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 hasCustomPrompt="1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 rtl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Klik om de modelstijlen te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 hasCustomPrompt="1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 rtl="0">
              <a:defRPr sz="2400"/>
            </a:lvl1pPr>
            <a:lvl2pPr rtl="0">
              <a:defRPr sz="2000"/>
            </a:lvl2pPr>
            <a:lvl3pPr rtl="0">
              <a:defRPr sz="1800"/>
            </a:lvl3pPr>
            <a:lvl4pPr rtl="0">
              <a:defRPr sz="1600"/>
            </a:lvl4pPr>
            <a:lvl5pPr rtl="0"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Klik om de modelstijlen te bewerken</a:t>
            </a:r>
          </a:p>
          <a:p>
            <a:pPr lvl="1"/>
            <a:r>
              <a:rPr lang="en-GB"/>
              <a:t>Tweede niveau</a:t>
            </a:r>
          </a:p>
          <a:p>
            <a:pPr lvl="2"/>
            <a:r>
              <a:rPr lang="en-GB"/>
              <a:t>Derde niveau</a:t>
            </a:r>
          </a:p>
          <a:p>
            <a:pPr lvl="3"/>
            <a:r>
              <a:rPr lang="en-GB"/>
              <a:t>Vierde niveau</a:t>
            </a:r>
          </a:p>
          <a:p>
            <a:pPr lvl="4"/>
            <a:r>
              <a:rPr lang="en-GB"/>
              <a:t>Vijfde niveau</a:t>
            </a:r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/>
          <a:lstStyle>
            <a:lvl1pPr rtl="0">
              <a:defRPr/>
            </a:lvl1pPr>
          </a:lstStyle>
          <a:p>
            <a:endParaRPr lang="en-GB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/>
          <a:lstStyle>
            <a:lvl1pPr rtl="0">
              <a:defRPr/>
            </a:lvl1pPr>
          </a:lstStyle>
          <a:p>
            <a:endParaRPr lang="en-GB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/>
          <a:lstStyle>
            <a:lvl1pPr rtl="0">
              <a:defRPr/>
            </a:lvl1pPr>
          </a:lstStyle>
          <a:p>
            <a:fld id="{CFE3CF25-987F-45FE-8C16-9ED0C3D29C4F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548771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hink-cell data - do not delete" hidden="1">
            <a:extLst>
              <a:ext uri="{FF2B5EF4-FFF2-40B4-BE49-F238E27FC236}">
                <a16:creationId xmlns:a16="http://schemas.microsoft.com/office/drawing/2014/main" id="{C765F781-AB6F-A7F6-9BC8-4EFE02C5925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89352760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73" imgH="473" progId="TCLayout.ActiveDocument.1">
                  <p:embed/>
                </p:oleObj>
              </mc:Choice>
              <mc:Fallback>
                <p:oleObj name="think-cell Slide" r:id="rId3" imgW="473" imgH="473" progId="TCLayout.ActiveDocument.1">
                  <p:embed/>
                  <p:pic>
                    <p:nvPicPr>
                      <p:cNvPr id="7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C765F781-AB6F-A7F6-9BC8-4EFE02C5925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 rtl="0">
              <a:defRPr/>
            </a:lvl1pPr>
          </a:lstStyle>
          <a:p>
            <a:r>
              <a:rPr lang="en-GB"/>
              <a:t>KLIK OM DE STIJL TE BEWERKEN</a:t>
            </a:r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/>
          <a:lstStyle>
            <a:lvl1pPr rtl="0">
              <a:defRPr/>
            </a:lvl1pPr>
          </a:lstStyle>
          <a:p>
            <a:endParaRPr lang="en-GB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/>
          <a:lstStyle>
            <a:lvl1pPr rtl="0">
              <a:defRPr/>
            </a:lvl1pPr>
          </a:lstStyle>
          <a:p>
            <a:endParaRPr lang="en-GB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/>
          <a:lstStyle>
            <a:lvl1pPr rtl="0">
              <a:defRPr/>
            </a:lvl1pPr>
          </a:lstStyle>
          <a:p>
            <a:fld id="{CFE3CF25-987F-45FE-8C16-9ED0C3D29C4F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356381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hink-cell data - do not delete" hidden="1">
            <a:extLst>
              <a:ext uri="{FF2B5EF4-FFF2-40B4-BE49-F238E27FC236}">
                <a16:creationId xmlns:a16="http://schemas.microsoft.com/office/drawing/2014/main" id="{49A1F674-37C7-1619-AAFA-D07FDD73890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4300970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73" imgH="473" progId="TCLayout.ActiveDocument.1">
                  <p:embed/>
                </p:oleObj>
              </mc:Choice>
              <mc:Fallback>
                <p:oleObj name="think-cell Slide" r:id="rId3" imgW="473" imgH="473" progId="TCLayout.ActiveDocument.1">
                  <p:embed/>
                  <p:pic>
                    <p:nvPicPr>
                      <p:cNvPr id="5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49A1F674-37C7-1619-AAFA-D07FDD73890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/>
          <a:lstStyle>
            <a:lvl1pPr rtl="0">
              <a:defRPr/>
            </a:lvl1pPr>
          </a:lstStyle>
          <a:p>
            <a:endParaRPr lang="en-GB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/>
          <a:lstStyle>
            <a:lvl1pPr rtl="0">
              <a:defRPr/>
            </a:lvl1pPr>
          </a:lstStyle>
          <a:p>
            <a:endParaRPr lang="en-GB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/>
          <a:lstStyle>
            <a:lvl1pPr rtl="0">
              <a:defRPr/>
            </a:lvl1pPr>
          </a:lstStyle>
          <a:p>
            <a:fld id="{CFE3CF25-987F-45FE-8C16-9ED0C3D29C4F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686531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hink-cell data - do not delete" hidden="1">
            <a:extLst>
              <a:ext uri="{FF2B5EF4-FFF2-40B4-BE49-F238E27FC236}">
                <a16:creationId xmlns:a16="http://schemas.microsoft.com/office/drawing/2014/main" id="{7F1F7CEE-8CCE-A7FB-415D-D260689BC50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75319551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73" imgH="473" progId="TCLayout.ActiveDocument.1">
                  <p:embed/>
                </p:oleObj>
              </mc:Choice>
              <mc:Fallback>
                <p:oleObj name="think-cell Slide" r:id="rId3" imgW="473" imgH="473" progId="TCLayout.ActiveDocument.1">
                  <p:embed/>
                  <p:pic>
                    <p:nvPicPr>
                      <p:cNvPr id="9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7F1F7CEE-8CCE-A7FB-415D-D260689BC50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09600" y="273050"/>
            <a:ext cx="4011613" cy="1162050"/>
          </a:xfrm>
        </p:spPr>
        <p:txBody>
          <a:bodyPr vert="horz" anchor="b"/>
          <a:lstStyle>
            <a:lvl1pPr algn="l" rtl="0">
              <a:defRPr sz="2000" b="1"/>
            </a:lvl1pPr>
          </a:lstStyle>
          <a:p>
            <a:r>
              <a:rPr lang="en-GB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 rtl="0">
              <a:defRPr sz="3200"/>
            </a:lvl1pPr>
            <a:lvl2pPr rtl="0">
              <a:defRPr sz="2800"/>
            </a:lvl2pPr>
            <a:lvl3pPr rtl="0">
              <a:defRPr sz="2400"/>
            </a:lvl3pPr>
            <a:lvl4pPr rtl="0">
              <a:defRPr sz="2000"/>
            </a:lvl4pPr>
            <a:lvl5pPr rtl="0"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Klik om de modelstijlen te bewerken</a:t>
            </a:r>
          </a:p>
          <a:p>
            <a:pPr lvl="1"/>
            <a:r>
              <a:rPr lang="en-GB"/>
              <a:t>Tweede niveau</a:t>
            </a:r>
          </a:p>
          <a:p>
            <a:pPr lvl="2"/>
            <a:r>
              <a:rPr lang="en-GB"/>
              <a:t>Derde niveau</a:t>
            </a:r>
          </a:p>
          <a:p>
            <a:pPr lvl="3"/>
            <a:r>
              <a:rPr lang="en-GB"/>
              <a:t>Vierde niveau</a:t>
            </a:r>
          </a:p>
          <a:p>
            <a:pPr lvl="4"/>
            <a:r>
              <a:rPr lang="en-GB"/>
              <a:t>Vijfde niveau</a:t>
            </a:r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 hasCustomPrompt="1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 rtl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Klik om de modelstijlen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/>
          <a:lstStyle>
            <a:lvl1pPr rtl="0">
              <a:defRPr/>
            </a:lvl1pPr>
          </a:lstStyle>
          <a:p>
            <a:endParaRPr lang="en-GB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/>
          <a:lstStyle>
            <a:lvl1pPr rtl="0">
              <a:defRPr/>
            </a:lvl1pPr>
          </a:lstStyle>
          <a:p>
            <a:endParaRPr lang="en-GB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/>
          <a:lstStyle>
            <a:lvl1pPr rtl="0">
              <a:defRPr/>
            </a:lvl1pPr>
          </a:lstStyle>
          <a:p>
            <a:fld id="{CFE3CF25-987F-45FE-8C16-9ED0C3D29C4F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649109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hink-cell data - do not delete" hidden="1">
            <a:extLst>
              <a:ext uri="{FF2B5EF4-FFF2-40B4-BE49-F238E27FC236}">
                <a16:creationId xmlns:a16="http://schemas.microsoft.com/office/drawing/2014/main" id="{1AB6B92D-5F05-1826-1D9D-5F06D2F15B1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19108517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73" imgH="473" progId="TCLayout.ActiveDocument.1">
                  <p:embed/>
                </p:oleObj>
              </mc:Choice>
              <mc:Fallback>
                <p:oleObj name="think-cell Slide" r:id="rId3" imgW="473" imgH="473" progId="TCLayout.ActiveDocument.1">
                  <p:embed/>
                  <p:pic>
                    <p:nvPicPr>
                      <p:cNvPr id="9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1AB6B92D-5F05-1826-1D9D-5F06D2F15B1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2389188" y="4800600"/>
            <a:ext cx="7315200" cy="566738"/>
          </a:xfrm>
        </p:spPr>
        <p:txBody>
          <a:bodyPr vert="horz" anchor="b"/>
          <a:lstStyle>
            <a:lvl1pPr algn="l" rtl="0">
              <a:defRPr sz="2000" b="1"/>
            </a:lvl1pPr>
          </a:lstStyle>
          <a:p>
            <a:r>
              <a:rPr lang="en-GB"/>
              <a:t>Klik om de stijl te bewerken</a:t>
            </a:r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 hasCustomPrompt="1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 rtl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Klik om de modelstijlen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/>
          <a:lstStyle>
            <a:lvl1pPr rtl="0">
              <a:defRPr/>
            </a:lvl1pPr>
          </a:lstStyle>
          <a:p>
            <a:endParaRPr lang="en-GB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/>
          <a:lstStyle>
            <a:lvl1pPr rtl="0">
              <a:defRPr/>
            </a:lvl1pPr>
          </a:lstStyle>
          <a:p>
            <a:endParaRPr lang="en-GB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/>
          <a:lstStyle>
            <a:lvl1pPr rtl="0">
              <a:defRPr/>
            </a:lvl1pPr>
          </a:lstStyle>
          <a:p>
            <a:fld id="{CFE3CF25-987F-45FE-8C16-9ED0C3D29C4F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030632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hink-cell data - do not delete" hidden="1">
            <a:extLst>
              <a:ext uri="{FF2B5EF4-FFF2-40B4-BE49-F238E27FC236}">
                <a16:creationId xmlns:a16="http://schemas.microsoft.com/office/drawing/2014/main" id="{B49CB537-4BE4-C294-D405-7576EDE2541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35608088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73" imgH="473" progId="TCLayout.ActiveDocument.1">
                  <p:embed/>
                </p:oleObj>
              </mc:Choice>
              <mc:Fallback>
                <p:oleObj name="think-cell Slide" r:id="rId3" imgW="473" imgH="473" progId="TCLayout.ActiveDocument.1">
                  <p:embed/>
                  <p:pic>
                    <p:nvPicPr>
                      <p:cNvPr id="8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B49CB537-4BE4-C294-D405-7576EDE2541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 rtl="0">
              <a:defRPr/>
            </a:lvl1pPr>
          </a:lstStyle>
          <a:p>
            <a:r>
              <a:rPr lang="en-GB"/>
              <a:t>KLIK OM DE STIJL TE BEWERKEN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en-GB"/>
              <a:t>Klik om de modelstijlen te bewerken</a:t>
            </a:r>
          </a:p>
          <a:p>
            <a:pPr lvl="1"/>
            <a:r>
              <a:rPr lang="en-GB"/>
              <a:t>Tweede niveau</a:t>
            </a:r>
          </a:p>
          <a:p>
            <a:pPr lvl="2"/>
            <a:r>
              <a:rPr lang="en-GB"/>
              <a:t>Derde niveau</a:t>
            </a:r>
          </a:p>
          <a:p>
            <a:pPr lvl="3"/>
            <a:r>
              <a:rPr lang="en-GB"/>
              <a:t>Vierde niveau</a:t>
            </a:r>
          </a:p>
          <a:p>
            <a:pPr lvl="4"/>
            <a:r>
              <a:rPr lang="en-GB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/>
          <a:lstStyle>
            <a:lvl1pPr rtl="0">
              <a:defRPr/>
            </a:lvl1pPr>
          </a:lstStyle>
          <a:p>
            <a:endParaRPr lang="en-GB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/>
          <a:lstStyle>
            <a:lvl1pPr rtl="0">
              <a:defRPr/>
            </a:lvl1pPr>
          </a:lstStyle>
          <a:p>
            <a:endParaRPr lang="en-GB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/>
          <a:lstStyle>
            <a:lvl1pPr rtl="0">
              <a:defRPr/>
            </a:lvl1pPr>
          </a:lstStyle>
          <a:p>
            <a:fld id="{CFE3CF25-987F-45FE-8C16-9ED0C3D29C4F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859116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hink-cell data - do not delete" hidden="1">
            <a:extLst>
              <a:ext uri="{FF2B5EF4-FFF2-40B4-BE49-F238E27FC236}">
                <a16:creationId xmlns:a16="http://schemas.microsoft.com/office/drawing/2014/main" id="{0145E792-3A16-8565-A675-8E9FBACC006D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66528678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73" imgH="473" progId="TCLayout.ActiveDocument.1">
                  <p:embed/>
                </p:oleObj>
              </mc:Choice>
              <mc:Fallback>
                <p:oleObj name="think-cell Slide" r:id="rId3" imgW="473" imgH="473" progId="TCLayout.ActiveDocument.1">
                  <p:embed/>
                  <p:pic>
                    <p:nvPicPr>
                      <p:cNvPr id="8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0145E792-3A16-8565-A675-8E9FBACC006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Verticale titel 1"/>
          <p:cNvSpPr>
            <a:spLocks noGrp="1"/>
          </p:cNvSpPr>
          <p:nvPr>
            <p:ph type="title" orient="vert" hasCustomPrompt="1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>
            <a:lvl1pPr rtl="0">
              <a:defRPr/>
            </a:lvl1pPr>
          </a:lstStyle>
          <a:p>
            <a:r>
              <a:rPr lang="en-GB"/>
              <a:t>KLIK OM DE STIJL TE BEWERKEN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 hasCustomPrompt="1"/>
          </p:nvPr>
        </p:nvSpPr>
        <p:spPr>
          <a:xfrm>
            <a:off x="609600" y="274638"/>
            <a:ext cx="8077200" cy="5851525"/>
          </a:xfrm>
        </p:spPr>
        <p:txBody>
          <a:bodyPr vert="eaVert"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en-GB"/>
              <a:t>Klik om de modelstijlen te bewerken</a:t>
            </a:r>
          </a:p>
          <a:p>
            <a:pPr lvl="1"/>
            <a:r>
              <a:rPr lang="en-GB"/>
              <a:t>Tweede niveau</a:t>
            </a:r>
          </a:p>
          <a:p>
            <a:pPr lvl="2"/>
            <a:r>
              <a:rPr lang="en-GB"/>
              <a:t>Derde niveau</a:t>
            </a:r>
          </a:p>
          <a:p>
            <a:pPr lvl="3"/>
            <a:r>
              <a:rPr lang="en-GB"/>
              <a:t>Vierde niveau</a:t>
            </a:r>
          </a:p>
          <a:p>
            <a:pPr lvl="4"/>
            <a:r>
              <a:rPr lang="en-GB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/>
          <a:lstStyle>
            <a:lvl1pPr rtl="0">
              <a:defRPr/>
            </a:lvl1pPr>
          </a:lstStyle>
          <a:p>
            <a:endParaRPr lang="en-GB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/>
          <a:lstStyle>
            <a:lvl1pPr rtl="0">
              <a:defRPr/>
            </a:lvl1pPr>
          </a:lstStyle>
          <a:p>
            <a:endParaRPr lang="en-GB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/>
          <a:lstStyle>
            <a:lvl1pPr rtl="0">
              <a:defRPr/>
            </a:lvl1pPr>
          </a:lstStyle>
          <a:p>
            <a:fld id="{CFE3CF25-987F-45FE-8C16-9ED0C3D29C4F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83009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s Tekst dia Ana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hink-cell data - do not delete" hidden="1">
            <a:extLst>
              <a:ext uri="{FF2B5EF4-FFF2-40B4-BE49-F238E27FC236}">
                <a16:creationId xmlns:a16="http://schemas.microsoft.com/office/drawing/2014/main" id="{12D26BF1-B81C-FAE7-3217-0CC927E6AE6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25847767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73" imgH="473" progId="TCLayout.ActiveDocument.1">
                  <p:embed/>
                </p:oleObj>
              </mc:Choice>
              <mc:Fallback>
                <p:oleObj name="think-cell Slide" r:id="rId3" imgW="473" imgH="473" progId="TCLayout.ActiveDocument.1">
                  <p:embed/>
                  <p:pic>
                    <p:nvPicPr>
                      <p:cNvPr id="3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12D26BF1-B81C-FAE7-3217-0CC927E6AE6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Afbeelding 8">
            <a:extLst>
              <a:ext uri="{FF2B5EF4-FFF2-40B4-BE49-F238E27FC236}">
                <a16:creationId xmlns:a16="http://schemas.microsoft.com/office/drawing/2014/main" id="{9B29038B-858A-4B1B-A857-DBB4B79FA5E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31" r="-1692" b="28871"/>
          <a:stretch/>
        </p:blipFill>
        <p:spPr>
          <a:xfrm>
            <a:off x="3959107" y="0"/>
            <a:ext cx="7440024" cy="6858000"/>
          </a:xfrm>
          <a:prstGeom prst="rect">
            <a:avLst/>
          </a:prstGeom>
        </p:spPr>
      </p:pic>
      <p:sp>
        <p:nvSpPr>
          <p:cNvPr id="11" name="Rechthoek 10"/>
          <p:cNvSpPr/>
          <p:nvPr userDrawn="1"/>
        </p:nvSpPr>
        <p:spPr>
          <a:xfrm>
            <a:off x="5598160" y="0"/>
            <a:ext cx="4206240" cy="6461760"/>
          </a:xfrm>
          <a:prstGeom prst="rect">
            <a:avLst/>
          </a:prstGeom>
          <a:solidFill>
            <a:schemeClr val="accent6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15D24E02-F330-4C1D-9D0F-A3CE474E3FD6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115" y="1162231"/>
            <a:ext cx="7120816" cy="4808232"/>
          </a:xfrm>
          <a:prstGeom prst="rect">
            <a:avLst/>
          </a:prstGeom>
        </p:spPr>
      </p:pic>
      <p:sp>
        <p:nvSpPr>
          <p:cNvPr id="10" name="Tijdelijke aanduiding voor tekst 5"/>
          <p:cNvSpPr>
            <a:spLocks noGrp="1"/>
          </p:cNvSpPr>
          <p:nvPr>
            <p:ph type="body" sz="quarter" idx="13" hasCustomPrompt="1"/>
          </p:nvPr>
        </p:nvSpPr>
        <p:spPr>
          <a:xfrm>
            <a:off x="982663" y="1379538"/>
            <a:ext cx="7993062" cy="4373562"/>
          </a:xfrm>
        </p:spPr>
        <p:txBody>
          <a:bodyPr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en-GB"/>
              <a:t>Klik om de modelstijlen te bewerken</a:t>
            </a:r>
          </a:p>
          <a:p>
            <a:pPr lvl="1"/>
            <a:r>
              <a:rPr lang="en-GB"/>
              <a:t>Tweede niveau</a:t>
            </a:r>
          </a:p>
          <a:p>
            <a:pPr lvl="2"/>
            <a:r>
              <a:rPr lang="en-GB"/>
              <a:t>Derde niveau</a:t>
            </a:r>
          </a:p>
          <a:p>
            <a:pPr lvl="3"/>
            <a:r>
              <a:rPr lang="en-GB"/>
              <a:t>Vierde niveau</a:t>
            </a:r>
          </a:p>
          <a:p>
            <a:pPr lvl="4"/>
            <a:r>
              <a:rPr lang="en-GB"/>
              <a:t>Vijfde niveau</a:t>
            </a:r>
          </a:p>
        </p:txBody>
      </p:sp>
      <p:sp>
        <p:nvSpPr>
          <p:cNvPr id="13" name="Titel 12"/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 rtl="0">
              <a:defRPr/>
            </a:lvl1pPr>
          </a:lstStyle>
          <a:p>
            <a:r>
              <a:rPr lang="en-GB"/>
              <a:t>Klik om de stijl te bewerken</a:t>
            </a:r>
          </a:p>
        </p:txBody>
      </p:sp>
      <p:sp>
        <p:nvSpPr>
          <p:cNvPr id="14" name="Tijdelijke aanduiding voor datum 13"/>
          <p:cNvSpPr>
            <a:spLocks noGrp="1"/>
          </p:cNvSpPr>
          <p:nvPr>
            <p:ph type="dt" sz="half" idx="15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 rtl="0">
              <a:defRPr/>
            </a:lvl1pPr>
          </a:lstStyle>
          <a:p>
            <a:endParaRPr lang="en-GB"/>
          </a:p>
        </p:txBody>
      </p:sp>
      <p:sp>
        <p:nvSpPr>
          <p:cNvPr id="15" name="Tijdelijke aanduiding voor voettekst 14"/>
          <p:cNvSpPr>
            <a:spLocks noGrp="1"/>
          </p:cNvSpPr>
          <p:nvPr>
            <p:ph type="ftr" sz="quarter" idx="16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 rtl="0">
              <a:defRPr/>
            </a:lvl1pPr>
          </a:lstStyle>
          <a:p>
            <a:endParaRPr lang="en-GB"/>
          </a:p>
        </p:txBody>
      </p:sp>
      <p:sp>
        <p:nvSpPr>
          <p:cNvPr id="16" name="Tijdelijke aanduiding voor dianummer 15"/>
          <p:cNvSpPr>
            <a:spLocks noGrp="1"/>
          </p:cNvSpPr>
          <p:nvPr>
            <p:ph type="sldNum" sz="quarter" idx="17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 rtl="0">
              <a:defRPr/>
            </a:lvl1pPr>
          </a:lstStyle>
          <a:p>
            <a:fld id="{3C83EF69-283C-4DA9-B5C6-45A661C3C473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8" name="Afbeelding 17">
            <a:extLst>
              <a:ext uri="{FF2B5EF4-FFF2-40B4-BE49-F238E27FC236}">
                <a16:creationId xmlns:a16="http://schemas.microsoft.com/office/drawing/2014/main" id="{6F6F80BB-2DF4-4DEF-AEBC-FB09704812BA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1426" y="5908432"/>
            <a:ext cx="1838703" cy="710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6210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s Tekst Foto 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hink-cell data - do not delete" hidden="1">
            <a:extLst>
              <a:ext uri="{FF2B5EF4-FFF2-40B4-BE49-F238E27FC236}">
                <a16:creationId xmlns:a16="http://schemas.microsoft.com/office/drawing/2014/main" id="{B5B0FA40-32F1-3959-7486-9DA62730DE7D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86186313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73" imgH="473" progId="TCLayout.ActiveDocument.1">
                  <p:embed/>
                </p:oleObj>
              </mc:Choice>
              <mc:Fallback>
                <p:oleObj name="think-cell Slide" r:id="rId3" imgW="473" imgH="473" progId="TCLayout.ActiveDocument.1">
                  <p:embed/>
                  <p:pic>
                    <p:nvPicPr>
                      <p:cNvPr id="7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B5B0FA40-32F1-3959-7486-9DA62730DE7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Afbeelding 7">
            <a:extLst>
              <a:ext uri="{FF2B5EF4-FFF2-40B4-BE49-F238E27FC236}">
                <a16:creationId xmlns:a16="http://schemas.microsoft.com/office/drawing/2014/main" id="{14CFB396-05E4-40DB-816B-1C6D1B0B716E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555883" y="1163770"/>
            <a:ext cx="4902762" cy="4866916"/>
          </a:xfrm>
          <a:prstGeom prst="rect">
            <a:avLst/>
          </a:prstGeom>
        </p:spPr>
      </p:pic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0E103C6B-CABD-460B-A1D1-0656705B90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 rtl="0">
              <a:defRPr/>
            </a:lvl1pPr>
          </a:lstStyle>
          <a:p>
            <a:endParaRPr lang="en-GB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B28E8476-CC30-49A1-9924-4B1338CB7C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 rtl="0">
              <a:defRPr/>
            </a:lvl1pPr>
          </a:lstStyle>
          <a:p>
            <a:endParaRPr lang="en-GB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D9E52E9A-3CC8-4C3A-A478-313EBF1A1C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 rtl="0">
              <a:defRPr/>
            </a:lvl1pPr>
          </a:lstStyle>
          <a:p>
            <a:fld id="{3C83EF69-283C-4DA9-B5C6-45A661C3C473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9" name="Tijdelijke aanduiding voor titel 1">
            <a:extLst>
              <a:ext uri="{FF2B5EF4-FFF2-40B4-BE49-F238E27FC236}">
                <a16:creationId xmlns:a16="http://schemas.microsoft.com/office/drawing/2014/main" id="{E9F77A27-A94D-4D23-8972-CFB71124F2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7730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rtl="0">
              <a:defRPr b="1"/>
            </a:lvl1pPr>
          </a:lstStyle>
          <a:p>
            <a:r>
              <a:rPr lang="en-GB"/>
              <a:t>KLIK OM DE STIJL TE BEWERKEN</a:t>
            </a:r>
          </a:p>
        </p:txBody>
      </p:sp>
      <p:sp>
        <p:nvSpPr>
          <p:cNvPr id="9" name="Tijdelijke aanduiding voor tekst 5"/>
          <p:cNvSpPr>
            <a:spLocks noGrp="1"/>
          </p:cNvSpPr>
          <p:nvPr>
            <p:ph type="body" sz="quarter" idx="13" hasCustomPrompt="1"/>
          </p:nvPr>
        </p:nvSpPr>
        <p:spPr>
          <a:xfrm>
            <a:off x="982663" y="1379538"/>
            <a:ext cx="6352857" cy="4373562"/>
          </a:xfrm>
        </p:spPr>
        <p:txBody>
          <a:bodyPr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en-GB"/>
              <a:t>Klik om de modelstijlen te bewerken</a:t>
            </a:r>
          </a:p>
          <a:p>
            <a:pPr lvl="1"/>
            <a:r>
              <a:rPr lang="en-GB"/>
              <a:t>Tweede niveau</a:t>
            </a:r>
          </a:p>
          <a:p>
            <a:pPr lvl="2"/>
            <a:r>
              <a:rPr lang="en-GB"/>
              <a:t>Derde niveau</a:t>
            </a:r>
          </a:p>
          <a:p>
            <a:pPr lvl="3"/>
            <a:r>
              <a:rPr lang="en-GB"/>
              <a:t>Vierde niveau</a:t>
            </a:r>
          </a:p>
          <a:p>
            <a:pPr lvl="4"/>
            <a:r>
              <a:rPr lang="en-GB"/>
              <a:t>Vijfde niveau</a:t>
            </a:r>
          </a:p>
        </p:txBody>
      </p:sp>
      <p:sp>
        <p:nvSpPr>
          <p:cNvPr id="6" name="Tijdelijke aanduiding voor afbeelding 5"/>
          <p:cNvSpPr>
            <a:spLocks noGrp="1"/>
          </p:cNvSpPr>
          <p:nvPr>
            <p:ph type="pic" sz="quarter" idx="14" hasCustomPrompt="1"/>
          </p:nvPr>
        </p:nvSpPr>
        <p:spPr>
          <a:xfrm>
            <a:off x="7407275" y="1371600"/>
            <a:ext cx="3860800" cy="4410075"/>
          </a:xfrm>
        </p:spPr>
        <p:txBody>
          <a:bodyPr/>
          <a:lstStyle>
            <a:lvl1pPr rtl="0">
              <a:defRPr baseline="0"/>
            </a:lvl1pPr>
          </a:lstStyle>
          <a:p>
            <a:r>
              <a:rPr lang="en-GB"/>
              <a:t>Klik op het pictogram om een afbeelding toe te voegen</a:t>
            </a:r>
          </a:p>
        </p:txBody>
      </p:sp>
    </p:spTree>
    <p:extLst>
      <p:ext uri="{BB962C8B-B14F-4D97-AF65-F5344CB8AC3E}">
        <p14:creationId xmlns:p14="http://schemas.microsoft.com/office/powerpoint/2010/main" val="6018245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s Tekst foto achtergrond 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hink-cell data - do not delete" hidden="1">
            <a:extLst>
              <a:ext uri="{FF2B5EF4-FFF2-40B4-BE49-F238E27FC236}">
                <a16:creationId xmlns:a16="http://schemas.microsoft.com/office/drawing/2014/main" id="{3A8497D0-C3BE-B10B-BBF6-6E94577534FF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69032770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73" imgH="473" progId="TCLayout.ActiveDocument.1">
                  <p:embed/>
                </p:oleObj>
              </mc:Choice>
              <mc:Fallback>
                <p:oleObj name="think-cell Slide" r:id="rId3" imgW="473" imgH="473" progId="TCLayout.ActiveDocument.1">
                  <p:embed/>
                  <p:pic>
                    <p:nvPicPr>
                      <p:cNvPr id="6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3A8497D0-C3BE-B10B-BBF6-6E94577534F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Afbeelding 9">
            <a:extLst>
              <a:ext uri="{FF2B5EF4-FFF2-40B4-BE49-F238E27FC236}">
                <a16:creationId xmlns:a16="http://schemas.microsoft.com/office/drawing/2014/main" id="{CDCE3153-2095-4316-8842-2D68E70700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70" t="14456" r="17524" b="4174"/>
          <a:stretch/>
        </p:blipFill>
        <p:spPr>
          <a:xfrm>
            <a:off x="-1" y="1163770"/>
            <a:ext cx="12192001" cy="5694230"/>
          </a:xfrm>
          <a:prstGeom prst="rect">
            <a:avLst/>
          </a:prstGeom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14CFB396-05E4-40DB-816B-1C6D1B0B716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555883" y="1163770"/>
            <a:ext cx="4902762" cy="4866916"/>
          </a:xfrm>
          <a:prstGeom prst="rect">
            <a:avLst/>
          </a:prstGeom>
        </p:spPr>
      </p:pic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0E103C6B-CABD-460B-A1D1-0656705B90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 rtl="0">
              <a:defRPr/>
            </a:lvl1pPr>
          </a:lstStyle>
          <a:p>
            <a:endParaRPr lang="en-GB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B28E8476-CC30-49A1-9924-4B1338CB7C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 rtl="0">
              <a:defRPr/>
            </a:lvl1pPr>
          </a:lstStyle>
          <a:p>
            <a:endParaRPr lang="en-GB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D9E52E9A-3CC8-4C3A-A478-313EBF1A1C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 rtl="0">
              <a:defRPr/>
            </a:lvl1pPr>
          </a:lstStyle>
          <a:p>
            <a:fld id="{3C83EF69-283C-4DA9-B5C6-45A661C3C473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9" name="Tijdelijke aanduiding voor titel 1">
            <a:extLst>
              <a:ext uri="{FF2B5EF4-FFF2-40B4-BE49-F238E27FC236}">
                <a16:creationId xmlns:a16="http://schemas.microsoft.com/office/drawing/2014/main" id="{E9F77A27-A94D-4D23-8972-CFB71124F2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7730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rtl="0">
              <a:defRPr b="1"/>
            </a:lvl1pPr>
          </a:lstStyle>
          <a:p>
            <a:r>
              <a:rPr lang="en-GB"/>
              <a:t>KLIK OM DE STIJL TE BEWERKEN</a:t>
            </a:r>
          </a:p>
        </p:txBody>
      </p:sp>
      <p:sp>
        <p:nvSpPr>
          <p:cNvPr id="9" name="Tijdelijke aanduiding voor tekst 5"/>
          <p:cNvSpPr>
            <a:spLocks noGrp="1"/>
          </p:cNvSpPr>
          <p:nvPr>
            <p:ph type="body" sz="quarter" idx="13" hasCustomPrompt="1"/>
          </p:nvPr>
        </p:nvSpPr>
        <p:spPr>
          <a:xfrm>
            <a:off x="982663" y="1379538"/>
            <a:ext cx="6352857" cy="4373562"/>
          </a:xfrm>
          <a:solidFill>
            <a:schemeClr val="bg1">
              <a:alpha val="85000"/>
            </a:schemeClr>
          </a:solidFill>
        </p:spPr>
        <p:txBody>
          <a:bodyPr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en-GB"/>
              <a:t>Klik om de modelstijlen te bewerken</a:t>
            </a:r>
          </a:p>
          <a:p>
            <a:pPr lvl="1"/>
            <a:r>
              <a:rPr lang="en-GB"/>
              <a:t>Tweede niveau</a:t>
            </a:r>
          </a:p>
          <a:p>
            <a:pPr lvl="2"/>
            <a:r>
              <a:rPr lang="en-GB"/>
              <a:t>Derde niveau</a:t>
            </a:r>
          </a:p>
          <a:p>
            <a:pPr lvl="3"/>
            <a:r>
              <a:rPr lang="en-GB"/>
              <a:t>Vierde niveau</a:t>
            </a:r>
          </a:p>
          <a:p>
            <a:pPr lvl="4"/>
            <a:r>
              <a:rPr lang="en-GB"/>
              <a:t>Vijfde niveau</a:t>
            </a:r>
          </a:p>
        </p:txBody>
      </p:sp>
      <p:pic>
        <p:nvPicPr>
          <p:cNvPr id="12" name="Afbeelding 11">
            <a:extLst>
              <a:ext uri="{FF2B5EF4-FFF2-40B4-BE49-F238E27FC236}">
                <a16:creationId xmlns:a16="http://schemas.microsoft.com/office/drawing/2014/main" id="{6F6F80BB-2DF4-4DEF-AEBC-FB09704812BA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1426" y="5908432"/>
            <a:ext cx="1838703" cy="710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4327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s Tekst dia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hink-cell data - do not delete" hidden="1">
            <a:extLst>
              <a:ext uri="{FF2B5EF4-FFF2-40B4-BE49-F238E27FC236}">
                <a16:creationId xmlns:a16="http://schemas.microsoft.com/office/drawing/2014/main" id="{49F89A51-E3E8-EDBC-1FF4-156863271BE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86909985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73" imgH="473" progId="TCLayout.ActiveDocument.1">
                  <p:embed/>
                </p:oleObj>
              </mc:Choice>
              <mc:Fallback>
                <p:oleObj name="think-cell Slide" r:id="rId3" imgW="473" imgH="473" progId="TCLayout.ActiveDocument.1">
                  <p:embed/>
                  <p:pic>
                    <p:nvPicPr>
                      <p:cNvPr id="6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49F89A51-E3E8-EDBC-1FF4-156863271BE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Afbeelding 7">
            <a:extLst>
              <a:ext uri="{FF2B5EF4-FFF2-40B4-BE49-F238E27FC236}">
                <a16:creationId xmlns:a16="http://schemas.microsoft.com/office/drawing/2014/main" id="{14CFB396-05E4-40DB-816B-1C6D1B0B716E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555883" y="1163770"/>
            <a:ext cx="4902762" cy="4866916"/>
          </a:xfrm>
          <a:prstGeom prst="rect">
            <a:avLst/>
          </a:prstGeom>
        </p:spPr>
      </p:pic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0E103C6B-CABD-460B-A1D1-0656705B90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 rtl="0">
              <a:defRPr/>
            </a:lvl1pPr>
          </a:lstStyle>
          <a:p>
            <a:endParaRPr lang="en-GB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B28E8476-CC30-49A1-9924-4B1338CB7C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 rtl="0">
              <a:defRPr/>
            </a:lvl1pPr>
          </a:lstStyle>
          <a:p>
            <a:endParaRPr lang="en-GB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D9E52E9A-3CC8-4C3A-A478-313EBF1A1C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 rtl="0">
              <a:defRPr/>
            </a:lvl1pPr>
          </a:lstStyle>
          <a:p>
            <a:fld id="{3C83EF69-283C-4DA9-B5C6-45A661C3C473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9" name="Tijdelijke aanduiding voor titel 1">
            <a:extLst>
              <a:ext uri="{FF2B5EF4-FFF2-40B4-BE49-F238E27FC236}">
                <a16:creationId xmlns:a16="http://schemas.microsoft.com/office/drawing/2014/main" id="{E9F77A27-A94D-4D23-8972-CFB71124F2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7730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rtl="0">
              <a:defRPr b="1"/>
            </a:lvl1pPr>
          </a:lstStyle>
          <a:p>
            <a:r>
              <a:rPr lang="en-GB"/>
              <a:t>KLIK OM DE STIJL TE BEWERKEN</a:t>
            </a:r>
          </a:p>
        </p:txBody>
      </p:sp>
      <p:sp>
        <p:nvSpPr>
          <p:cNvPr id="9" name="Tijdelijke aanduiding voor tekst 5"/>
          <p:cNvSpPr>
            <a:spLocks noGrp="1"/>
          </p:cNvSpPr>
          <p:nvPr>
            <p:ph type="body" sz="quarter" idx="13" hasCustomPrompt="1"/>
          </p:nvPr>
        </p:nvSpPr>
        <p:spPr>
          <a:xfrm>
            <a:off x="982663" y="1379538"/>
            <a:ext cx="10274617" cy="4373562"/>
          </a:xfrm>
        </p:spPr>
        <p:txBody>
          <a:bodyPr/>
          <a:lstStyle>
            <a:lvl1pPr algn="r" rtl="0">
              <a:defRPr/>
            </a:lvl1pPr>
            <a:lvl2pPr algn="r" rtl="0">
              <a:defRPr/>
            </a:lvl2pPr>
            <a:lvl3pPr algn="r" rtl="0">
              <a:defRPr/>
            </a:lvl3pPr>
            <a:lvl4pPr algn="r" rtl="0">
              <a:defRPr/>
            </a:lvl4pPr>
            <a:lvl5pPr algn="r" rtl="0">
              <a:defRPr/>
            </a:lvl5pPr>
          </a:lstStyle>
          <a:p>
            <a:pPr lvl="0"/>
            <a:r>
              <a:rPr lang="en-GB"/>
              <a:t>Klik om de modelstijlen te bewerken</a:t>
            </a:r>
          </a:p>
          <a:p>
            <a:pPr lvl="1"/>
            <a:r>
              <a:rPr lang="en-GB"/>
              <a:t>Tweede niveau</a:t>
            </a:r>
          </a:p>
          <a:p>
            <a:pPr lvl="2"/>
            <a:r>
              <a:rPr lang="en-GB"/>
              <a:t>Derde niveau</a:t>
            </a:r>
          </a:p>
          <a:p>
            <a:pPr lvl="3"/>
            <a:r>
              <a:rPr lang="en-GB"/>
              <a:t>Vierde niveau</a:t>
            </a:r>
          </a:p>
          <a:p>
            <a:pPr lvl="4"/>
            <a:r>
              <a:rPr lang="en-GB"/>
              <a:t>Vijfde niveau</a:t>
            </a:r>
          </a:p>
        </p:txBody>
      </p:sp>
    </p:spTree>
    <p:extLst>
      <p:ext uri="{BB962C8B-B14F-4D97-AF65-F5344CB8AC3E}">
        <p14:creationId xmlns:p14="http://schemas.microsoft.com/office/powerpoint/2010/main" val="36946906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hink-cell data - do not delete" hidden="1">
            <a:extLst>
              <a:ext uri="{FF2B5EF4-FFF2-40B4-BE49-F238E27FC236}">
                <a16:creationId xmlns:a16="http://schemas.microsoft.com/office/drawing/2014/main" id="{6C652BDB-2389-2AD2-3FB5-F30A1DCE39B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55422052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73" imgH="473" progId="TCLayout.ActiveDocument.1">
                  <p:embed/>
                </p:oleObj>
              </mc:Choice>
              <mc:Fallback>
                <p:oleObj name="think-cell Slide" r:id="rId3" imgW="473" imgH="473" progId="TCLayout.ActiveDocument.1">
                  <p:embed/>
                  <p:pic>
                    <p:nvPicPr>
                      <p:cNvPr id="8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6C652BDB-2389-2AD2-3FB5-F30A1DCE39B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CAB8137B-B5A3-497E-B62F-AA1E66C45B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 rtl="0">
              <a:defRPr/>
            </a:lvl1pPr>
          </a:lstStyle>
          <a:p>
            <a:r>
              <a:rPr lang="en-GB"/>
              <a:t>Klik om de stijl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E4510BDB-4474-4389-A731-31E633FA7B9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 rtl="0">
              <a:defRPr/>
            </a:lvl1pPr>
          </a:lstStyle>
          <a:p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0866D405-76EA-4EFE-9D63-1223ED0ED9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 rtl="0">
              <a:defRPr/>
            </a:lvl1pPr>
          </a:lstStyle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38BA0BF5-FD54-4C5C-8EA7-41D935B2B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 rtl="0">
              <a:defRPr/>
            </a:lvl1pPr>
          </a:lstStyle>
          <a:p>
            <a:fld id="{3C83EF69-283C-4DA9-B5C6-45A661C3C473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Tijdelijke aanduiding voor grafiek 6">
            <a:extLst>
              <a:ext uri="{FF2B5EF4-FFF2-40B4-BE49-F238E27FC236}">
                <a16:creationId xmlns:a16="http://schemas.microsoft.com/office/drawing/2014/main" id="{FA196990-DF16-44DA-8EC3-7A4C040E40D8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838200" y="1458913"/>
            <a:ext cx="10515600" cy="4319587"/>
          </a:xfrm>
        </p:spPr>
        <p:txBody>
          <a:bodyPr/>
          <a:lstStyle>
            <a:lvl1pPr rtl="0">
              <a:defRPr/>
            </a:lvl1pPr>
          </a:lstStyle>
          <a:p>
            <a:r>
              <a:rPr lang="en-GB"/>
              <a:t>Klik op het pictogram als u een grafiek wilt toevoegen</a:t>
            </a:r>
          </a:p>
        </p:txBody>
      </p:sp>
    </p:spTree>
    <p:extLst>
      <p:ext uri="{BB962C8B-B14F-4D97-AF65-F5344CB8AC3E}">
        <p14:creationId xmlns:p14="http://schemas.microsoft.com/office/powerpoint/2010/main" val="216638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kolommen (Foto - teks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hink-cell data - do not delete" hidden="1">
            <a:extLst>
              <a:ext uri="{FF2B5EF4-FFF2-40B4-BE49-F238E27FC236}">
                <a16:creationId xmlns:a16="http://schemas.microsoft.com/office/drawing/2014/main" id="{6EBEDFCE-4AC7-5074-FE9A-36CBFFFD11D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04565626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73" imgH="473" progId="TCLayout.ActiveDocument.1">
                  <p:embed/>
                </p:oleObj>
              </mc:Choice>
              <mc:Fallback>
                <p:oleObj name="think-cell Slide" r:id="rId3" imgW="473" imgH="473" progId="TCLayout.ActiveDocument.1">
                  <p:embed/>
                  <p:pic>
                    <p:nvPicPr>
                      <p:cNvPr id="7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6EBEDFCE-4AC7-5074-FE9A-36CBFFFD11D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742E8670-CF6C-4B47-BA6E-08271EEC37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 rtl="0">
              <a:defRPr/>
            </a:lvl1pPr>
          </a:lstStyle>
          <a:p>
            <a:r>
              <a:rPr lang="en-GB"/>
              <a:t>Klik om de stijl te bewerken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886A6456-8723-48B2-8190-6D06FF45732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 rtl="0">
              <a:defRPr/>
            </a:lvl1pPr>
          </a:lstStyle>
          <a:p>
            <a:endParaRPr lang="en-GB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D2B6CCA8-BE57-4299-965E-C890E9FB8A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 rtl="0">
              <a:defRPr/>
            </a:lvl1pPr>
          </a:lstStyle>
          <a:p>
            <a:endParaRPr lang="en-GB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14F7FFC4-3F12-4F7C-96D2-B15EAADBB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 rtl="0">
              <a:defRPr/>
            </a:lvl1pPr>
          </a:lstStyle>
          <a:p>
            <a:fld id="{3C83EF69-283C-4DA9-B5C6-45A661C3C473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9" name="Tijdelijke aanduiding voor afbeelding 6">
            <a:extLst>
              <a:ext uri="{FF2B5EF4-FFF2-40B4-BE49-F238E27FC236}">
                <a16:creationId xmlns:a16="http://schemas.microsoft.com/office/drawing/2014/main" id="{9A8A568F-5C43-4BED-B6D7-DDF28ABA2BF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153400" y="1390650"/>
            <a:ext cx="3200400" cy="1936750"/>
          </a:xfrm>
        </p:spPr>
        <p:txBody>
          <a:bodyPr/>
          <a:lstStyle>
            <a:lvl1pPr rtl="0">
              <a:defRPr/>
            </a:lvl1pPr>
          </a:lstStyle>
          <a:p>
            <a:r>
              <a:rPr lang="en-GB"/>
              <a:t>Klik op het pictogram als u een afbeelding wilt toevoegen</a:t>
            </a:r>
          </a:p>
        </p:txBody>
      </p:sp>
      <p:sp>
        <p:nvSpPr>
          <p:cNvPr id="10" name="Tijdelijke aanduiding voor afbeelding 6">
            <a:extLst>
              <a:ext uri="{FF2B5EF4-FFF2-40B4-BE49-F238E27FC236}">
                <a16:creationId xmlns:a16="http://schemas.microsoft.com/office/drawing/2014/main" id="{38839B7C-AF00-4B44-9509-5ECEEE7CA2DC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38200" y="1390650"/>
            <a:ext cx="3200400" cy="1936750"/>
          </a:xfrm>
        </p:spPr>
        <p:txBody>
          <a:bodyPr/>
          <a:lstStyle>
            <a:lvl1pPr rtl="0">
              <a:defRPr/>
            </a:lvl1pPr>
          </a:lstStyle>
          <a:p>
            <a:r>
              <a:rPr lang="en-GB"/>
              <a:t>Klik op het pictogram als u een afbeelding wilt toevoegen</a:t>
            </a:r>
          </a:p>
        </p:txBody>
      </p:sp>
      <p:sp>
        <p:nvSpPr>
          <p:cNvPr id="11" name="Tijdelijke aanduiding voor afbeelding 6">
            <a:extLst>
              <a:ext uri="{FF2B5EF4-FFF2-40B4-BE49-F238E27FC236}">
                <a16:creationId xmlns:a16="http://schemas.microsoft.com/office/drawing/2014/main" id="{9E822C10-C5C5-4990-AB07-9601038DA26C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495800" y="1390650"/>
            <a:ext cx="3200400" cy="1936750"/>
          </a:xfrm>
        </p:spPr>
        <p:txBody>
          <a:bodyPr/>
          <a:lstStyle>
            <a:lvl1pPr rtl="0">
              <a:defRPr/>
            </a:lvl1pPr>
          </a:lstStyle>
          <a:p>
            <a:r>
              <a:rPr lang="en-GB"/>
              <a:t>Klik op het pictogram als u een afbeelding wilt toevoegen</a:t>
            </a:r>
          </a:p>
        </p:txBody>
      </p:sp>
      <p:sp>
        <p:nvSpPr>
          <p:cNvPr id="13" name="Tijdelijke aanduiding voor tekst 12">
            <a:extLst>
              <a:ext uri="{FF2B5EF4-FFF2-40B4-BE49-F238E27FC236}">
                <a16:creationId xmlns:a16="http://schemas.microsoft.com/office/drawing/2014/main" id="{0E10A439-056D-4F26-8CC1-50B7321FBD8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38200" y="3633283"/>
            <a:ext cx="3200400" cy="1590675"/>
          </a:xfrm>
        </p:spPr>
        <p:txBody>
          <a:bodyPr>
            <a:normAutofit/>
          </a:bodyPr>
          <a:lstStyle>
            <a:lvl1pPr marL="0" indent="0" rtl="0">
              <a:buNone/>
              <a:defRPr sz="2000" baseline="0"/>
            </a:lvl1pPr>
          </a:lstStyle>
          <a:p>
            <a:pPr lvl="0"/>
            <a:r>
              <a:rPr lang="en-GB"/>
              <a:t>Klik hier om de tekst aan te passen</a:t>
            </a:r>
          </a:p>
        </p:txBody>
      </p:sp>
      <p:sp>
        <p:nvSpPr>
          <p:cNvPr id="14" name="Tijdelijke aanduiding voor tekst 12">
            <a:extLst>
              <a:ext uri="{FF2B5EF4-FFF2-40B4-BE49-F238E27FC236}">
                <a16:creationId xmlns:a16="http://schemas.microsoft.com/office/drawing/2014/main" id="{BB725ACD-249F-4A0B-81DC-7562CDEC5A1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505528" y="3633282"/>
            <a:ext cx="3200400" cy="1590675"/>
          </a:xfrm>
        </p:spPr>
        <p:txBody>
          <a:bodyPr>
            <a:normAutofit/>
          </a:bodyPr>
          <a:lstStyle>
            <a:lvl1pPr marL="0" indent="0" rtl="0">
              <a:buNone/>
              <a:defRPr sz="2000" baseline="0"/>
            </a:lvl1pPr>
          </a:lstStyle>
          <a:p>
            <a:pPr lvl="0"/>
            <a:r>
              <a:rPr lang="en-GB"/>
              <a:t>Klik hier om de tekst aan te passen</a:t>
            </a:r>
          </a:p>
        </p:txBody>
      </p:sp>
      <p:sp>
        <p:nvSpPr>
          <p:cNvPr id="15" name="Tijdelijke aanduiding voor tekst 12">
            <a:extLst>
              <a:ext uri="{FF2B5EF4-FFF2-40B4-BE49-F238E27FC236}">
                <a16:creationId xmlns:a16="http://schemas.microsoft.com/office/drawing/2014/main" id="{F1385344-D641-4BA1-8AB1-3F01FA91ADA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172856" y="3633282"/>
            <a:ext cx="3200400" cy="1590675"/>
          </a:xfrm>
        </p:spPr>
        <p:txBody>
          <a:bodyPr>
            <a:normAutofit/>
          </a:bodyPr>
          <a:lstStyle>
            <a:lvl1pPr marL="0" indent="0" rtl="0">
              <a:buNone/>
              <a:defRPr sz="2000" baseline="0"/>
            </a:lvl1pPr>
          </a:lstStyle>
          <a:p>
            <a:pPr lvl="0"/>
            <a:r>
              <a:rPr lang="en-GB"/>
              <a:t>Klik hier om de tekst aan te passen</a:t>
            </a:r>
          </a:p>
        </p:txBody>
      </p:sp>
    </p:spTree>
    <p:extLst>
      <p:ext uri="{BB962C8B-B14F-4D97-AF65-F5344CB8AC3E}">
        <p14:creationId xmlns:p14="http://schemas.microsoft.com/office/powerpoint/2010/main" val="2128355453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tags" Target="../tags/tag2.xml"/><Relationship Id="rId15" Type="http://schemas.openxmlformats.org/officeDocument/2006/relationships/oleObject" Target="../embeddings/oleObject1.bin"/><Relationship Id="rId16" Type="http://schemas.openxmlformats.org/officeDocument/2006/relationships/image" Target="../media/image1.emf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theme" Target="../theme/theme2.xml"/><Relationship Id="rId9" Type="http://schemas.openxmlformats.org/officeDocument/2006/relationships/tags" Target="../tags/tag15.xml"/><Relationship Id="rId10" Type="http://schemas.openxmlformats.org/officeDocument/2006/relationships/oleObject" Target="../embeddings/oleObject14.bin"/><Relationship Id="rId11" Type="http://schemas.openxmlformats.org/officeDocument/2006/relationships/image" Target="../media/image1.emf"/><Relationship Id="rId12" Type="http://schemas.openxmlformats.org/officeDocument/2006/relationships/image" Target="../media/image4.png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1.xml"/><Relationship Id="rId3" Type="http://schemas.openxmlformats.org/officeDocument/2006/relationships/slideLayout" Target="../slideLayouts/slideLayout22.xml"/><Relationship Id="rId4" Type="http://schemas.openxmlformats.org/officeDocument/2006/relationships/slideLayout" Target="../slideLayouts/slideLayout23.xml"/><Relationship Id="rId5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6.xml"/><Relationship Id="rId8" Type="http://schemas.openxmlformats.org/officeDocument/2006/relationships/theme" Target="../theme/theme3.xml"/><Relationship Id="rId9" Type="http://schemas.openxmlformats.org/officeDocument/2006/relationships/tags" Target="../tags/tag23.xml"/><Relationship Id="rId10" Type="http://schemas.openxmlformats.org/officeDocument/2006/relationships/oleObject" Target="../embeddings/oleObject22.bin"/><Relationship Id="rId11" Type="http://schemas.openxmlformats.org/officeDocument/2006/relationships/image" Target="../media/image1.emf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slideLayout" Target="../slideLayouts/slideLayout28.xml"/><Relationship Id="rId3" Type="http://schemas.openxmlformats.org/officeDocument/2006/relationships/theme" Target="../theme/theme4.xml"/><Relationship Id="rId4" Type="http://schemas.openxmlformats.org/officeDocument/2006/relationships/tags" Target="../tags/tag31.xml"/><Relationship Id="rId5" Type="http://schemas.openxmlformats.org/officeDocument/2006/relationships/oleObject" Target="../embeddings/oleObject29.bin"/><Relationship Id="rId6" Type="http://schemas.openxmlformats.org/officeDocument/2006/relationships/image" Target="../media/image1.emf"/><Relationship Id="rId7" Type="http://schemas.openxmlformats.org/officeDocument/2006/relationships/image" Target="../media/image4.png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slideLayout" Target="../slideLayouts/slideLayout30.xml"/><Relationship Id="rId3" Type="http://schemas.openxmlformats.org/officeDocument/2006/relationships/slideLayout" Target="../slideLayouts/slideLayout31.xml"/><Relationship Id="rId4" Type="http://schemas.openxmlformats.org/officeDocument/2006/relationships/slideLayout" Target="../slideLayouts/slideLayout32.xml"/><Relationship Id="rId5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4.xml"/><Relationship Id="rId7" Type="http://schemas.openxmlformats.org/officeDocument/2006/relationships/slideLayout" Target="../slideLayouts/slideLayout35.xml"/><Relationship Id="rId8" Type="http://schemas.openxmlformats.org/officeDocument/2006/relationships/slideLayout" Target="../slideLayouts/slideLayout36.xml"/><Relationship Id="rId9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39.xml"/><Relationship Id="rId12" Type="http://schemas.openxmlformats.org/officeDocument/2006/relationships/theme" Target="../theme/theme5.xml"/><Relationship Id="rId13" Type="http://schemas.openxmlformats.org/officeDocument/2006/relationships/tags" Target="../tags/tag34.xml"/><Relationship Id="rId14" Type="http://schemas.openxmlformats.org/officeDocument/2006/relationships/oleObject" Target="../embeddings/oleObject32.bin"/><Relationship Id="rId15" Type="http://schemas.openxmlformats.org/officeDocument/2006/relationships/image" Target="../media/image1.emf"/><Relationship Id="rId16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hink-cell data - do not delete" hidden="1">
            <a:extLst>
              <a:ext uri="{FF2B5EF4-FFF2-40B4-BE49-F238E27FC236}">
                <a16:creationId xmlns:a16="http://schemas.microsoft.com/office/drawing/2014/main" id="{8987EC6E-759C-B22F-40A0-BC4CC81287DF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4"/>
            </p:custDataLst>
            <p:extLst>
              <p:ext uri="{D42A27DB-BD31-4B8C-83A1-F6EECF244321}">
                <p14:modId xmlns:p14="http://schemas.microsoft.com/office/powerpoint/2010/main" val="259335132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5" imgW="473" imgH="473" progId="TCLayout.ActiveDocument.1">
                  <p:embed/>
                </p:oleObj>
              </mc:Choice>
              <mc:Fallback>
                <p:oleObj name="think-cell Slide" r:id="rId15" imgW="473" imgH="473" progId="TCLayout.ActiveDocument.1">
                  <p:embed/>
                  <p:pic>
                    <p:nvPicPr>
                      <p:cNvPr id="9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8987EC6E-759C-B22F-40A0-BC4CC81287D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D8DB1C59-F8C1-4730-B1DA-F11E146D3F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730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94F5E030-B218-4021-9975-10A3D1916B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3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KLIK OM DE MODELSTIJLEN TE BEWERKEN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/>
            </a:pPr>
            <a:r>
              <a:rPr kumimoji="0" lang="en-GB" sz="2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TWEEDE NIVEAU</a:t>
            </a:r>
          </a:p>
          <a:p>
            <a:pPr marL="1143000" marR="0" lvl="2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DERDE NIVEAU</a:t>
            </a:r>
          </a:p>
          <a:p>
            <a:pPr marL="1600200" marR="0" lvl="3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/>
            </a:pPr>
            <a:r>
              <a:rPr kumimoji="0" lang="en-GB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VIERDE NIVEAU</a:t>
            </a:r>
          </a:p>
          <a:p>
            <a:pPr marL="2057400" marR="0" lvl="4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»"/>
              <a:tabLst/>
              <a:defRPr/>
            </a:pPr>
            <a:r>
              <a:rPr kumimoji="0" lang="en-GB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29BBE189-6592-4376-8820-DE1F7D2FFC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rtl="0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28CD7B3A-BE40-4D10-AB8E-C30D6B2797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rtl="0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3322E855-3CB5-408A-BEFA-C8B1225785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92875"/>
            <a:ext cx="2743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rtl="0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83EF69-283C-4DA9-B5C6-45A661C3C473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03044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92" r:id="rId2"/>
    <p:sldLayoutId id="2147483712" r:id="rId3"/>
    <p:sldLayoutId id="2147483713" r:id="rId4"/>
    <p:sldLayoutId id="2147483711" r:id="rId5"/>
    <p:sldLayoutId id="2147483715" r:id="rId6"/>
    <p:sldLayoutId id="2147483714" r:id="rId7"/>
    <p:sldLayoutId id="2147483667" r:id="rId8"/>
    <p:sldLayoutId id="2147483666" r:id="rId9"/>
    <p:sldLayoutId id="2147483652" r:id="rId10"/>
    <p:sldLayoutId id="2147483650" r:id="rId11"/>
    <p:sldLayoutId id="2147483717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400" b="1" kern="1200" cap="all" baseline="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342900" marR="0" indent="-342900" algn="l" defTabSz="914400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sz="2800" b="1" i="0" kern="1200" cap="none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1pPr>
      <a:lvl2pPr marL="742950" marR="0" indent="-285750" algn="l" defTabSz="914400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Tx/>
        <a:buFont typeface="Arial" panose="020B0604020202020204" pitchFamily="34" charset="0"/>
        <a:buChar char="–"/>
        <a:tabLst/>
        <a:defRPr sz="2400" b="1" i="0" kern="1200" cap="none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2pPr>
      <a:lvl3pPr marL="1143000" marR="0" indent="-228600" algn="l" defTabSz="914400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sz="2000" b="1" i="0" kern="1200" cap="none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3pPr>
      <a:lvl4pPr marL="1600200" marR="0" indent="-228600" algn="l" defTabSz="914400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Tx/>
        <a:buFont typeface="Arial" panose="020B0604020202020204" pitchFamily="34" charset="0"/>
        <a:buChar char="–"/>
        <a:tabLst/>
        <a:defRPr sz="1800" b="1" i="0" kern="1200" cap="none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4pPr>
      <a:lvl5pPr marL="2057400" marR="0" indent="-228600" algn="l" defTabSz="914400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Tx/>
        <a:buFont typeface="Arial" panose="020B0604020202020204" pitchFamily="34" charset="0"/>
        <a:buChar char="»"/>
        <a:tabLst/>
        <a:defRPr sz="1800" b="1" i="0" kern="1200" cap="none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hink-cell data - do not delete" hidden="1">
            <a:extLst>
              <a:ext uri="{FF2B5EF4-FFF2-40B4-BE49-F238E27FC236}">
                <a16:creationId xmlns:a16="http://schemas.microsoft.com/office/drawing/2014/main" id="{9DEA732C-5633-BBA6-D5D9-D444AE9CFA7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9"/>
            </p:custDataLst>
            <p:extLst>
              <p:ext uri="{D42A27DB-BD31-4B8C-83A1-F6EECF244321}">
                <p14:modId xmlns:p14="http://schemas.microsoft.com/office/powerpoint/2010/main" val="338470533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0" imgW="473" imgH="473" progId="TCLayout.ActiveDocument.1">
                  <p:embed/>
                </p:oleObj>
              </mc:Choice>
              <mc:Fallback>
                <p:oleObj name="think-cell Slide" r:id="rId10" imgW="473" imgH="473" progId="TCLayout.ActiveDocument.1">
                  <p:embed/>
                  <p:pic>
                    <p:nvPicPr>
                      <p:cNvPr id="5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9DEA732C-5633-BBA6-D5D9-D444AE9CFA7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KLIK OM DE STIJL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KLIK OM DE MODELSTIJLEN TE BEWERKEN</a:t>
            </a:r>
          </a:p>
          <a:p>
            <a:pPr lvl="1"/>
            <a:r>
              <a:rPr lang="en-GB"/>
              <a:t>TWEEDE NIVEAU</a:t>
            </a:r>
          </a:p>
          <a:p>
            <a:pPr lvl="2"/>
            <a:r>
              <a:rPr lang="en-GB"/>
              <a:t>DERDE NIVEAU</a:t>
            </a:r>
          </a:p>
          <a:p>
            <a:pPr lvl="3"/>
            <a:r>
              <a:rPr lang="en-GB"/>
              <a:t>VIERDE NIVEAU</a:t>
            </a:r>
          </a:p>
          <a:p>
            <a:pPr lvl="4"/>
            <a:r>
              <a:rPr lang="en-GB"/>
              <a:t>VIJFDE NIVEAU</a:t>
            </a:r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5CEFBC40-65EB-424E-B885-9B26EF0463B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1426" y="5908432"/>
            <a:ext cx="1838703" cy="710965"/>
          </a:xfrm>
          <a:prstGeom prst="rect">
            <a:avLst/>
          </a:prstGeom>
        </p:spPr>
      </p:pic>
      <p:sp>
        <p:nvSpPr>
          <p:cNvPr id="7" name="Tijdelijke aanduiding voor datum 3">
            <a:extLst>
              <a:ext uri="{FF2B5EF4-FFF2-40B4-BE49-F238E27FC236}">
                <a16:creationId xmlns:a16="http://schemas.microsoft.com/office/drawing/2014/main" id="{37534816-3FED-41C9-BD53-9876E03C55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rtl="0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9" name="Tijdelijke aanduiding voor voettekst 4">
            <a:extLst>
              <a:ext uri="{FF2B5EF4-FFF2-40B4-BE49-F238E27FC236}">
                <a16:creationId xmlns:a16="http://schemas.microsoft.com/office/drawing/2014/main" id="{0D6A7249-5169-AF8D-BFF5-AE9C9C2DA2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rtl="0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10" name="Tijdelijke aanduiding voor dianummer 5">
            <a:extLst>
              <a:ext uri="{FF2B5EF4-FFF2-40B4-BE49-F238E27FC236}">
                <a16:creationId xmlns:a16="http://schemas.microsoft.com/office/drawing/2014/main" id="{B63C504B-4F18-07F2-2CF7-0ECD456C67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92875"/>
            <a:ext cx="2743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rtl="0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83EF69-283C-4DA9-B5C6-45A661C3C473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5059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93" r:id="rId2"/>
    <p:sldLayoutId id="2147483669" r:id="rId3"/>
    <p:sldLayoutId id="2147483664" r:id="rId4"/>
    <p:sldLayoutId id="2147483663" r:id="rId5"/>
    <p:sldLayoutId id="2147483670" r:id="rId6"/>
    <p:sldLayoutId id="2147483662" r:id="rId7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44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b="1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hink-cell data - do not delete" hidden="1">
            <a:extLst>
              <a:ext uri="{FF2B5EF4-FFF2-40B4-BE49-F238E27FC236}">
                <a16:creationId xmlns:a16="http://schemas.microsoft.com/office/drawing/2014/main" id="{B5E4D9CE-FCFD-F525-D784-3F385F27B92D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9"/>
            </p:custDataLst>
            <p:extLst>
              <p:ext uri="{D42A27DB-BD31-4B8C-83A1-F6EECF244321}">
                <p14:modId xmlns:p14="http://schemas.microsoft.com/office/powerpoint/2010/main" val="245559276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0" imgW="473" imgH="473" progId="TCLayout.ActiveDocument.1">
                  <p:embed/>
                </p:oleObj>
              </mc:Choice>
              <mc:Fallback>
                <p:oleObj name="think-cell Slide" r:id="rId10" imgW="473" imgH="473" progId="TCLayout.ActiveDocument.1">
                  <p:embed/>
                  <p:pic>
                    <p:nvPicPr>
                      <p:cNvPr id="5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B5E4D9CE-FCFD-F525-D784-3F385F27B92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KLIK OM DE STIJL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KLIK OM DE MODELSTIJLEN TE BEWERKEN</a:t>
            </a:r>
          </a:p>
          <a:p>
            <a:pPr lvl="1"/>
            <a:r>
              <a:rPr lang="en-GB"/>
              <a:t>TWEEDE NIVEAU</a:t>
            </a:r>
          </a:p>
          <a:p>
            <a:pPr lvl="2"/>
            <a:r>
              <a:rPr lang="en-GB"/>
              <a:t>DERDE NIVEAU</a:t>
            </a:r>
          </a:p>
          <a:p>
            <a:pPr lvl="3"/>
            <a:r>
              <a:rPr lang="en-GB"/>
              <a:t>VIERDE NIVEAU</a:t>
            </a:r>
          </a:p>
          <a:p>
            <a:pPr lvl="4"/>
            <a:r>
              <a:rPr lang="en-GB"/>
              <a:t>VIJFDE NIVEAU</a:t>
            </a:r>
          </a:p>
        </p:txBody>
      </p:sp>
      <p:sp>
        <p:nvSpPr>
          <p:cNvPr id="7" name="Tijdelijke aanduiding voor datum 3">
            <a:extLst>
              <a:ext uri="{FF2B5EF4-FFF2-40B4-BE49-F238E27FC236}">
                <a16:creationId xmlns:a16="http://schemas.microsoft.com/office/drawing/2014/main" id="{10E8CF8E-82A4-37CD-FF53-F70245FFA0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rtl="0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8" name="Tijdelijke aanduiding voor voettekst 4">
            <a:extLst>
              <a:ext uri="{FF2B5EF4-FFF2-40B4-BE49-F238E27FC236}">
                <a16:creationId xmlns:a16="http://schemas.microsoft.com/office/drawing/2014/main" id="{185DD5BC-4B6C-778C-73CD-5BC86161D7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rtl="0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9" name="Tijdelijke aanduiding voor dianummer 5">
            <a:extLst>
              <a:ext uri="{FF2B5EF4-FFF2-40B4-BE49-F238E27FC236}">
                <a16:creationId xmlns:a16="http://schemas.microsoft.com/office/drawing/2014/main" id="{4B40B650-CC1F-2509-E8FE-21720E32DF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92875"/>
            <a:ext cx="2743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rtl="0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83EF69-283C-4DA9-B5C6-45A661C3C473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71204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9" r:id="rId2"/>
    <p:sldLayoutId id="2147483687" r:id="rId3"/>
    <p:sldLayoutId id="2147483688" r:id="rId4"/>
    <p:sldLayoutId id="2147483690" r:id="rId5"/>
    <p:sldLayoutId id="2147483720" r:id="rId6"/>
    <p:sldLayoutId id="2147483721" r:id="rId7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b="1" kern="1200">
          <a:solidFill>
            <a:schemeClr val="tx1"/>
          </a:solidFill>
          <a:latin typeface="+mj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b="1" kern="1200">
          <a:solidFill>
            <a:schemeClr val="tx1"/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b="1" kern="1200">
          <a:solidFill>
            <a:schemeClr val="tx1"/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b="1" kern="1200">
          <a:solidFill>
            <a:schemeClr val="tx1"/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b="1" kern="1200">
          <a:solidFill>
            <a:schemeClr val="tx1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hink-cell data - do not delete" hidden="1">
            <a:extLst>
              <a:ext uri="{FF2B5EF4-FFF2-40B4-BE49-F238E27FC236}">
                <a16:creationId xmlns:a16="http://schemas.microsoft.com/office/drawing/2014/main" id="{08B2D7BB-D3E6-851D-8784-854045BF74AF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4"/>
            </p:custDataLst>
            <p:extLst>
              <p:ext uri="{D42A27DB-BD31-4B8C-83A1-F6EECF244321}">
                <p14:modId xmlns:p14="http://schemas.microsoft.com/office/powerpoint/2010/main" val="271301697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473" imgH="473" progId="TCLayout.ActiveDocument.1">
                  <p:embed/>
                </p:oleObj>
              </mc:Choice>
              <mc:Fallback>
                <p:oleObj name="think-cell Slide" r:id="rId5" imgW="473" imgH="473" progId="TCLayout.ActiveDocument.1">
                  <p:embed/>
                  <p:pic>
                    <p:nvPicPr>
                      <p:cNvPr id="5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08B2D7BB-D3E6-851D-8784-854045BF74A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609601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KLIK OM DE STIJL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609601" y="1600202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KLIK OM DE MODELSTIJLEN TE BEWERKEN</a:t>
            </a:r>
          </a:p>
          <a:p>
            <a:pPr lvl="1"/>
            <a:r>
              <a:rPr lang="en-GB"/>
              <a:t>TWEEDE NIVEAU</a:t>
            </a:r>
          </a:p>
          <a:p>
            <a:pPr lvl="2"/>
            <a:r>
              <a:rPr lang="en-GB"/>
              <a:t>DERDE NIVEAU</a:t>
            </a:r>
          </a:p>
          <a:p>
            <a:pPr lvl="3"/>
            <a:r>
              <a:rPr lang="en-GB"/>
              <a:t>VIERDE NIVEAU</a:t>
            </a:r>
          </a:p>
          <a:p>
            <a:pPr lvl="4"/>
            <a:r>
              <a:rPr lang="en-GB"/>
              <a:t>VIJFDE NIVEAU</a:t>
            </a:r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5CEFBC40-65EB-424E-B885-9B26EF0463B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1426" y="5908432"/>
            <a:ext cx="1838703" cy="710965"/>
          </a:xfrm>
          <a:prstGeom prst="rect">
            <a:avLst/>
          </a:prstGeom>
        </p:spPr>
      </p:pic>
      <p:sp>
        <p:nvSpPr>
          <p:cNvPr id="8" name="Tijdelijke aanduiding voor datum 3">
            <a:extLst>
              <a:ext uri="{FF2B5EF4-FFF2-40B4-BE49-F238E27FC236}">
                <a16:creationId xmlns:a16="http://schemas.microsoft.com/office/drawing/2014/main" id="{E79FE96C-B0EE-91E7-0A78-F217C4F4684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rtl="0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9" name="Tijdelijke aanduiding voor voettekst 4">
            <a:extLst>
              <a:ext uri="{FF2B5EF4-FFF2-40B4-BE49-F238E27FC236}">
                <a16:creationId xmlns:a16="http://schemas.microsoft.com/office/drawing/2014/main" id="{CF99DE9A-1970-EDD7-CD46-1F47363DE2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rtl="0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10" name="Tijdelijke aanduiding voor dianummer 5">
            <a:extLst>
              <a:ext uri="{FF2B5EF4-FFF2-40B4-BE49-F238E27FC236}">
                <a16:creationId xmlns:a16="http://schemas.microsoft.com/office/drawing/2014/main" id="{50ACABF5-F9DB-12B7-7DC9-B7E83BCB18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92875"/>
            <a:ext cx="2743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rtl="0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83EF69-283C-4DA9-B5C6-45A661C3C473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07539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9" r:id="rId2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b="1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hink-cell data - do not delete" hidden="1">
            <a:extLst>
              <a:ext uri="{FF2B5EF4-FFF2-40B4-BE49-F238E27FC236}">
                <a16:creationId xmlns:a16="http://schemas.microsoft.com/office/drawing/2014/main" id="{8BED9843-D614-2C37-2BA2-CEF238835D2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3"/>
            </p:custDataLst>
            <p:extLst>
              <p:ext uri="{D42A27DB-BD31-4B8C-83A1-F6EECF244321}">
                <p14:modId xmlns:p14="http://schemas.microsoft.com/office/powerpoint/2010/main" val="8173605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4" imgW="473" imgH="473" progId="TCLayout.ActiveDocument.1">
                  <p:embed/>
                </p:oleObj>
              </mc:Choice>
              <mc:Fallback>
                <p:oleObj name="think-cell Slide" r:id="rId14" imgW="473" imgH="473" progId="TCLayout.ActiveDocument.1">
                  <p:embed/>
                  <p:pic>
                    <p:nvPicPr>
                      <p:cNvPr id="5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8BED9843-D614-2C37-2BA2-CEF238835D2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KLIK OM DE STIJL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KLIK OM DE MODELSTIJLEN TE BEWERKEN</a:t>
            </a:r>
          </a:p>
          <a:p>
            <a:pPr lvl="1"/>
            <a:r>
              <a:rPr lang="en-GB"/>
              <a:t>TWEEDE NIVEAU</a:t>
            </a:r>
          </a:p>
          <a:p>
            <a:pPr lvl="2"/>
            <a:r>
              <a:rPr lang="en-GB"/>
              <a:t>DERDE NIVEAU</a:t>
            </a:r>
          </a:p>
          <a:p>
            <a:pPr lvl="3"/>
            <a:r>
              <a:rPr lang="en-GB"/>
              <a:t>VIERDE NIVEAU</a:t>
            </a:r>
          </a:p>
          <a:p>
            <a:pPr lvl="4"/>
            <a:r>
              <a:rPr lang="en-GB"/>
              <a:t>VIJFDE NIVEAU</a:t>
            </a:r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5CEFBC40-65EB-424E-B885-9B26EF0463B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1426" y="5908432"/>
            <a:ext cx="1838703" cy="710965"/>
          </a:xfrm>
          <a:prstGeom prst="rect">
            <a:avLst/>
          </a:prstGeom>
        </p:spPr>
      </p:pic>
      <p:sp>
        <p:nvSpPr>
          <p:cNvPr id="8" name="Tijdelijke aanduiding voor datum 3">
            <a:extLst>
              <a:ext uri="{FF2B5EF4-FFF2-40B4-BE49-F238E27FC236}">
                <a16:creationId xmlns:a16="http://schemas.microsoft.com/office/drawing/2014/main" id="{94027885-3249-75E8-6E39-3F5C590D368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rtl="0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9" name="Tijdelijke aanduiding voor voettekst 4">
            <a:extLst>
              <a:ext uri="{FF2B5EF4-FFF2-40B4-BE49-F238E27FC236}">
                <a16:creationId xmlns:a16="http://schemas.microsoft.com/office/drawing/2014/main" id="{BC93C80D-DC43-70FC-A0B6-696CDDC7B9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rtl="0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10" name="Tijdelijke aanduiding voor dianummer 5">
            <a:extLst>
              <a:ext uri="{FF2B5EF4-FFF2-40B4-BE49-F238E27FC236}">
                <a16:creationId xmlns:a16="http://schemas.microsoft.com/office/drawing/2014/main" id="{5C47F3AD-E9F2-C2CF-3CBA-EBA0D6C829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92875"/>
            <a:ext cx="2743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rtl="0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83EF69-283C-4DA9-B5C6-45A661C3C473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78197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44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b="1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b="1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b="1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b="1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b="1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chart" Target="../charts/chart1.xml"/><Relationship Id="rId3" Type="http://schemas.openxmlformats.org/officeDocument/2006/relationships/chart" Target="../charts/chart2.xml"/><Relationship Id="rId4" Type="http://schemas.openxmlformats.org/officeDocument/2006/relationships/chart" Target="../charts/chart3.xml"/><Relationship Id="rId5" Type="http://schemas.openxmlformats.org/officeDocument/2006/relationships/chart" Target="../charts/chart4.xml"/><Relationship Id="rId6" Type="http://schemas.openxmlformats.org/officeDocument/2006/relationships/chart" Target="../charts/chart5.xml"/><Relationship Id="rId7" Type="http://schemas.openxmlformats.org/officeDocument/2006/relationships/image" Target="../media/image17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chart" Target="../charts/chart31.xml"/><Relationship Id="rId3" Type="http://schemas.openxmlformats.org/officeDocument/2006/relationships/chart" Target="../charts/chart32.xml"/><Relationship Id="rId4" Type="http://schemas.openxmlformats.org/officeDocument/2006/relationships/chart" Target="../charts/chart33.xml"/><Relationship Id="rId5" Type="http://schemas.openxmlformats.org/officeDocument/2006/relationships/chart" Target="../charts/chart34.xml"/><Relationship Id="rId6" Type="http://schemas.openxmlformats.org/officeDocument/2006/relationships/image" Target="../media/image17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7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chart" Target="../charts/chart6.xml"/><Relationship Id="rId3" Type="http://schemas.openxmlformats.org/officeDocument/2006/relationships/image" Target="../media/image17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chart" Target="../charts/chart7.xml"/><Relationship Id="rId3" Type="http://schemas.openxmlformats.org/officeDocument/2006/relationships/chart" Target="../charts/chart8.xml"/><Relationship Id="rId4" Type="http://schemas.openxmlformats.org/officeDocument/2006/relationships/chart" Target="../charts/chart9.xml"/><Relationship Id="rId5" Type="http://schemas.openxmlformats.org/officeDocument/2006/relationships/chart" Target="../charts/chart10.xml"/><Relationship Id="rId6" Type="http://schemas.openxmlformats.org/officeDocument/2006/relationships/image" Target="../media/image17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chart" Target="../charts/chart11.xml"/><Relationship Id="rId3" Type="http://schemas.openxmlformats.org/officeDocument/2006/relationships/chart" Target="../charts/chart12.xml"/><Relationship Id="rId4" Type="http://schemas.openxmlformats.org/officeDocument/2006/relationships/chart" Target="../charts/chart13.xml"/><Relationship Id="rId5" Type="http://schemas.openxmlformats.org/officeDocument/2006/relationships/chart" Target="../charts/chart14.xml"/><Relationship Id="rId6" Type="http://schemas.openxmlformats.org/officeDocument/2006/relationships/image" Target="../media/image17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chart" Target="../charts/chart15.xml"/><Relationship Id="rId3" Type="http://schemas.openxmlformats.org/officeDocument/2006/relationships/chart" Target="../charts/chart16.xml"/><Relationship Id="rId4" Type="http://schemas.openxmlformats.org/officeDocument/2006/relationships/chart" Target="../charts/chart17.xml"/><Relationship Id="rId5" Type="http://schemas.openxmlformats.org/officeDocument/2006/relationships/chart" Target="../charts/chart18.xml"/><Relationship Id="rId6" Type="http://schemas.openxmlformats.org/officeDocument/2006/relationships/image" Target="../media/image17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chart" Target="../charts/chart19.xml"/><Relationship Id="rId3" Type="http://schemas.openxmlformats.org/officeDocument/2006/relationships/chart" Target="../charts/chart20.xml"/><Relationship Id="rId4" Type="http://schemas.openxmlformats.org/officeDocument/2006/relationships/chart" Target="../charts/chart21.xml"/><Relationship Id="rId5" Type="http://schemas.openxmlformats.org/officeDocument/2006/relationships/chart" Target="../charts/chart22.xml"/><Relationship Id="rId6" Type="http://schemas.openxmlformats.org/officeDocument/2006/relationships/image" Target="../media/image17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chart" Target="../charts/chart23.xml"/><Relationship Id="rId3" Type="http://schemas.openxmlformats.org/officeDocument/2006/relationships/chart" Target="../charts/chart24.xml"/><Relationship Id="rId4" Type="http://schemas.openxmlformats.org/officeDocument/2006/relationships/chart" Target="../charts/chart25.xml"/><Relationship Id="rId5" Type="http://schemas.openxmlformats.org/officeDocument/2006/relationships/chart" Target="../charts/chart26.xml"/><Relationship Id="rId6" Type="http://schemas.openxmlformats.org/officeDocument/2006/relationships/image" Target="../media/image17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chart" Target="../charts/chart27.xml"/><Relationship Id="rId3" Type="http://schemas.openxmlformats.org/officeDocument/2006/relationships/chart" Target="../charts/chart28.xml"/><Relationship Id="rId4" Type="http://schemas.openxmlformats.org/officeDocument/2006/relationships/chart" Target="../charts/chart29.xml"/><Relationship Id="rId5" Type="http://schemas.openxmlformats.org/officeDocument/2006/relationships/chart" Target="../charts/chart30.xml"/><Relationship Id="rId6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457200" y="274320"/>
            <a:ext cx="9144000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800" b="1">
                <a:solidFill>
                  <a:srgbClr val="C00000"/>
                </a:solidFill>
                <a:latin typeface="Aptos"/>
              </a:defRPr>
            </a:pPr>
            <a:r>
              <a:t>Market Fingerprint</a:t>
            </a:r>
          </a:p>
        </p:txBody>
      </p:sp>
      <p:graphicFrame>
        <p:nvGraphicFramePr>
          <p:cNvPr id="4" name="Chart 3"/>
          <p:cNvGraphicFramePr>
            <a:graphicFrameLocks noGrp="1"/>
          </p:cNvGraphicFramePr>
          <p:nvPr/>
        </p:nvGraphicFramePr>
        <p:xfrm>
          <a:off x="274320" y="1005840"/>
          <a:ext cx="2103120" cy="4114800"/>
        </p:xfrm>
        <a:graphic>
          <a:graphicData uri="http://schemas.openxmlformats.org/drawingml/2006/chart">
            <c:chart xmlns:c="http://schemas.openxmlformats.org/drawingml/2006/chart" r:id="rId2"/>
          </a:graphicData>
        </a:graphic>
      </p:graphicFrame>
      <p:graphicFrame>
        <p:nvGraphicFramePr>
          <p:cNvPr id="5" name="Chart 4"/>
          <p:cNvGraphicFramePr>
            <a:graphicFrameLocks noGrp="1"/>
          </p:cNvGraphicFramePr>
          <p:nvPr/>
        </p:nvGraphicFramePr>
        <p:xfrm>
          <a:off x="2606040" y="1005840"/>
          <a:ext cx="2103120" cy="4114800"/>
        </p:xfrm>
        <a:graphic>
          <a:graphicData uri="http://schemas.openxmlformats.org/drawingml/2006/chart">
            <c:chart xmlns:c="http://schemas.openxmlformats.org/drawingml/2006/chart" r:id="rId3"/>
          </a:graphicData>
        </a:graphic>
      </p:graphicFrame>
      <p:graphicFrame>
        <p:nvGraphicFramePr>
          <p:cNvPr id="6" name="Chart 5"/>
          <p:cNvGraphicFramePr>
            <a:graphicFrameLocks noGrp="1"/>
          </p:cNvGraphicFramePr>
          <p:nvPr/>
        </p:nvGraphicFramePr>
        <p:xfrm>
          <a:off x="4937760" y="1005840"/>
          <a:ext cx="2103120" cy="4114800"/>
        </p:xfrm>
        <a:graphic>
          <a:graphicData uri="http://schemas.openxmlformats.org/drawingml/2006/chart">
            <c:chart xmlns:c="http://schemas.openxmlformats.org/drawingml/2006/chart" r:id="rId4"/>
          </a:graphicData>
        </a:graphic>
      </p:graphicFrame>
      <p:graphicFrame>
        <p:nvGraphicFramePr>
          <p:cNvPr id="7" name="Chart 6"/>
          <p:cNvGraphicFramePr>
            <a:graphicFrameLocks noGrp="1"/>
          </p:cNvGraphicFramePr>
          <p:nvPr/>
        </p:nvGraphicFramePr>
        <p:xfrm>
          <a:off x="7269480" y="1005840"/>
          <a:ext cx="2103120" cy="4114800"/>
        </p:xfrm>
        <a:graphic>
          <a:graphicData uri="http://schemas.openxmlformats.org/drawingml/2006/chart">
            <c:chart xmlns:c="http://schemas.openxmlformats.org/drawingml/2006/chart" r:id="rId5"/>
          </a:graphicData>
        </a:graphic>
      </p:graphicFrame>
      <p:graphicFrame>
        <p:nvGraphicFramePr>
          <p:cNvPr id="8" name="Chart 7"/>
          <p:cNvGraphicFramePr>
            <a:graphicFrameLocks noGrp="1"/>
          </p:cNvGraphicFramePr>
          <p:nvPr/>
        </p:nvGraphicFramePr>
        <p:xfrm>
          <a:off x="9601200" y="1005840"/>
          <a:ext cx="2103120" cy="4114800"/>
        </p:xfrm>
        <a:graphic>
          <a:graphicData uri="http://schemas.openxmlformats.org/drawingml/2006/chart">
            <c:chart xmlns:c="http://schemas.openxmlformats.org/drawingml/2006/chart" r:id="rId6"/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457200" y="6400800"/>
            <a:ext cx="7315200" cy="3200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800">
                <a:solidFill>
                  <a:srgbClr val="2C3E50"/>
                </a:solidFill>
                <a:latin typeface="Aptos"/>
              </a:defRPr>
            </a:pPr>
            <a:r>
              <a:t>Source: Fruity Line store visit data</a:t>
            </a:r>
          </a:p>
        </p:txBody>
      </p:sp>
      <p:pic>
        <p:nvPicPr>
          <p:cNvPr id="10" name="Picture 9" descr="fruity_line_logo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972800" y="6263640"/>
            <a:ext cx="914400" cy="23853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1430000" y="6446520"/>
            <a:ext cx="54864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800">
                <a:solidFill>
                  <a:srgbClr val="2C3E50"/>
                </a:solidFill>
                <a:latin typeface="Aptos"/>
              </a:defRPr>
            </a:pPr>
            <a:r>
              <a:t>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457200" y="274320"/>
            <a:ext cx="9144000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800" b="1">
                <a:solidFill>
                  <a:srgbClr val="C00000"/>
                </a:solidFill>
                <a:latin typeface="Aptos"/>
              </a:defRPr>
            </a:pPr>
            <a:r>
              <a:t>Waitrose Deep Dive</a:t>
            </a:r>
          </a:p>
        </p:txBody>
      </p:sp>
      <p:graphicFrame>
        <p:nvGraphicFramePr>
          <p:cNvPr id="4" name="Chart 3"/>
          <p:cNvGraphicFramePr>
            <a:graphicFrameLocks noGrp="1"/>
          </p:cNvGraphicFramePr>
          <p:nvPr/>
        </p:nvGraphicFramePr>
        <p:xfrm>
          <a:off x="365760" y="1005840"/>
          <a:ext cx="5303520" cy="2468880"/>
        </p:xfrm>
        <a:graphic>
          <a:graphicData uri="http://schemas.openxmlformats.org/drawingml/2006/chart">
            <c:chart xmlns:c="http://schemas.openxmlformats.org/drawingml/2006/chart" r:id="rId2"/>
          </a:graphicData>
        </a:graphic>
      </p:graphicFrame>
      <p:graphicFrame>
        <p:nvGraphicFramePr>
          <p:cNvPr id="5" name="Chart 4"/>
          <p:cNvGraphicFramePr>
            <a:graphicFrameLocks noGrp="1"/>
          </p:cNvGraphicFramePr>
          <p:nvPr/>
        </p:nvGraphicFramePr>
        <p:xfrm>
          <a:off x="6126480" y="1005840"/>
          <a:ext cx="5303520" cy="2468880"/>
        </p:xfrm>
        <a:graphic>
          <a:graphicData uri="http://schemas.openxmlformats.org/drawingml/2006/chart">
            <c:chart xmlns:c="http://schemas.openxmlformats.org/drawingml/2006/chart" r:id="rId3"/>
          </a:graphicData>
        </a:graphic>
      </p:graphicFrame>
      <p:graphicFrame>
        <p:nvGraphicFramePr>
          <p:cNvPr id="6" name="Chart 5"/>
          <p:cNvGraphicFramePr>
            <a:graphicFrameLocks noGrp="1"/>
          </p:cNvGraphicFramePr>
          <p:nvPr/>
        </p:nvGraphicFramePr>
        <p:xfrm>
          <a:off x="365760" y="3566160"/>
          <a:ext cx="5303520" cy="2468880"/>
        </p:xfrm>
        <a:graphic>
          <a:graphicData uri="http://schemas.openxmlformats.org/drawingml/2006/chart">
            <c:chart xmlns:c="http://schemas.openxmlformats.org/drawingml/2006/chart" r:id="rId4"/>
          </a:graphicData>
        </a:graphic>
      </p:graphicFrame>
      <p:graphicFrame>
        <p:nvGraphicFramePr>
          <p:cNvPr id="7" name="Chart 6"/>
          <p:cNvGraphicFramePr>
            <a:graphicFrameLocks noGrp="1"/>
          </p:cNvGraphicFramePr>
          <p:nvPr/>
        </p:nvGraphicFramePr>
        <p:xfrm>
          <a:off x="6126480" y="3566160"/>
          <a:ext cx="5303520" cy="2468880"/>
        </p:xfrm>
        <a:graphic>
          <a:graphicData uri="http://schemas.openxmlformats.org/drawingml/2006/chart">
            <c:chart xmlns:c="http://schemas.openxmlformats.org/drawingml/2006/chart" r:id="rId5"/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457200" y="6400800"/>
            <a:ext cx="7315200" cy="3200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800">
                <a:solidFill>
                  <a:srgbClr val="2C3E50"/>
                </a:solidFill>
                <a:latin typeface="Aptos"/>
              </a:defRPr>
            </a:pPr>
            <a:r>
              <a:t>Source: Fruity Line store visit data</a:t>
            </a:r>
          </a:p>
        </p:txBody>
      </p:sp>
      <p:pic>
        <p:nvPicPr>
          <p:cNvPr id="9" name="Picture 8" descr="fruity_line_logo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72800" y="6263640"/>
            <a:ext cx="914400" cy="23853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1430000" y="6446520"/>
            <a:ext cx="54864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800">
                <a:solidFill>
                  <a:srgbClr val="2C3E50"/>
                </a:solidFill>
                <a:latin typeface="Aptos"/>
              </a:defRPr>
            </a:pPr>
            <a:r>
              <a:t>10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457200" y="274320"/>
            <a:ext cx="9144000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800" b="1">
                <a:solidFill>
                  <a:srgbClr val="C00000"/>
                </a:solidFill>
                <a:latin typeface="Aptos"/>
              </a:defRPr>
            </a:pPr>
            <a:r>
              <a:t>Brand Landscape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274320" y="1005840"/>
          <a:ext cx="12140734" cy="502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3574"/>
                <a:gridCol w="1055716"/>
                <a:gridCol w="1055716"/>
                <a:gridCol w="1055716"/>
                <a:gridCol w="1055716"/>
                <a:gridCol w="1055716"/>
                <a:gridCol w="1055716"/>
                <a:gridCol w="1055716"/>
                <a:gridCol w="1055716"/>
                <a:gridCol w="1055716"/>
                <a:gridCol w="1055716"/>
              </a:tblGrid>
              <a:tr h="419100">
                <a:tc>
                  <a:txBody>
                    <a:bodyPr/>
                    <a:lstStyle/>
                    <a:p>
                      <a:pPr>
                        <a:defRPr sz="1100" b="1">
                          <a:solidFill>
                            <a:srgbClr val="2C3E50"/>
                          </a:solidFill>
                          <a:latin typeface="Aptos"/>
                        </a:defRPr>
                      </a:pPr>
                      <a:r>
                        <a:t>Brand</a:t>
                      </a:r>
                    </a:p>
                  </a:txBody>
                  <a:tcPr>
                    <a:solidFill>
                      <a:srgbClr val="D5EF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100" b="1">
                          <a:solidFill>
                            <a:srgbClr val="2C3E50"/>
                          </a:solidFill>
                          <a:latin typeface="Aptos"/>
                        </a:defRPr>
                      </a:pPr>
                      <a:r>
                        <a:t>Total Market Share</a:t>
                      </a:r>
                    </a:p>
                  </a:txBody>
                  <a:tcPr>
                    <a:solidFill>
                      <a:srgbClr val="D5EF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100" b="1">
                          <a:solidFill>
                            <a:srgbClr val="2C3E50"/>
                          </a:solidFill>
                          <a:latin typeface="Aptos"/>
                        </a:defRPr>
                      </a:pPr>
                      <a:r>
                        <a:t>Aldi</a:t>
                      </a:r>
                    </a:p>
                  </a:txBody>
                  <a:tcPr>
                    <a:solidFill>
                      <a:srgbClr val="D5EF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100" b="1">
                          <a:solidFill>
                            <a:srgbClr val="2C3E50"/>
                          </a:solidFill>
                          <a:latin typeface="Aptos"/>
                        </a:defRPr>
                      </a:pPr>
                      <a:r>
                        <a:t>Lidl</a:t>
                      </a:r>
                    </a:p>
                  </a:txBody>
                  <a:tcPr>
                    <a:solidFill>
                      <a:srgbClr val="D5EF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100" b="1">
                          <a:solidFill>
                            <a:srgbClr val="2C3E50"/>
                          </a:solidFill>
                          <a:latin typeface="Aptos"/>
                        </a:defRPr>
                      </a:pPr>
                      <a:r>
                        <a:t>M&amp;S</a:t>
                      </a:r>
                    </a:p>
                  </a:txBody>
                  <a:tcPr>
                    <a:solidFill>
                      <a:srgbClr val="D5EF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100" b="1">
                          <a:solidFill>
                            <a:srgbClr val="2C3E50"/>
                          </a:solidFill>
                          <a:latin typeface="Aptos"/>
                        </a:defRPr>
                      </a:pPr>
                      <a:r>
                        <a:t>Sainsbury's</a:t>
                      </a:r>
                    </a:p>
                  </a:txBody>
                  <a:tcPr>
                    <a:solidFill>
                      <a:srgbClr val="D5EF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100" b="1">
                          <a:solidFill>
                            <a:srgbClr val="2C3E50"/>
                          </a:solidFill>
                          <a:latin typeface="Aptos"/>
                        </a:defRPr>
                      </a:pPr>
                      <a:r>
                        <a:t>Tesco</a:t>
                      </a:r>
                    </a:p>
                  </a:txBody>
                  <a:tcPr>
                    <a:solidFill>
                      <a:srgbClr val="D5EF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100" b="1">
                          <a:solidFill>
                            <a:srgbClr val="2C3E50"/>
                          </a:solidFill>
                          <a:latin typeface="Aptos"/>
                        </a:defRPr>
                      </a:pPr>
                      <a:r>
                        <a:t>Tesco Express</a:t>
                      </a:r>
                    </a:p>
                  </a:txBody>
                  <a:tcPr>
                    <a:solidFill>
                      <a:srgbClr val="D5EF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100" b="1">
                          <a:solidFill>
                            <a:srgbClr val="2C3E50"/>
                          </a:solidFill>
                          <a:latin typeface="Aptos"/>
                        </a:defRPr>
                      </a:pPr>
                      <a:r>
                        <a:t>Waitrose</a:t>
                      </a:r>
                    </a:p>
                  </a:txBody>
                  <a:tcPr>
                    <a:solidFill>
                      <a:srgbClr val="D5EF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100" b="1">
                          <a:solidFill>
                            <a:srgbClr val="2C3E50"/>
                          </a:solidFill>
                          <a:latin typeface="Aptos"/>
                        </a:defRPr>
                      </a:pPr>
                      <a:r>
                        <a:t>% Cold Pressed</a:t>
                      </a:r>
                    </a:p>
                  </a:txBody>
                  <a:tcPr>
                    <a:solidFill>
                      <a:srgbClr val="D5EF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100" b="1">
                          <a:solidFill>
                            <a:srgbClr val="2C3E50"/>
                          </a:solidFill>
                          <a:latin typeface="Aptos"/>
                        </a:defRPr>
                      </a:pPr>
                      <a:r>
                        <a:t>% Functional</a:t>
                      </a:r>
                    </a:p>
                  </a:txBody>
                  <a:tcPr>
                    <a:solidFill>
                      <a:srgbClr val="D5EFCC"/>
                    </a:solidFill>
                  </a:tcPr>
                </a:tc>
              </a:tr>
              <a:tr h="419100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2C3E50"/>
                          </a:solidFill>
                          <a:latin typeface="Aptos"/>
                        </a:defRPr>
                      </a:pPr>
                      <a:r>
                        <a:t>Brand_1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2C3E50"/>
                          </a:solidFill>
                          <a:latin typeface="Aptos"/>
                        </a:defRPr>
                      </a:pPr>
                      <a:r>
                        <a:t>1.0%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2C3E50"/>
                          </a:solidFill>
                          <a:latin typeface="Aptos"/>
                        </a:defRPr>
                      </a:pPr>
                      <a:r>
                        <a:t>10.0%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2C3E50"/>
                          </a:solidFill>
                          <a:latin typeface="Aptos"/>
                        </a:defRPr>
                      </a:pPr>
                      <a:r>
                        <a:t>10.0%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2C3E50"/>
                          </a:solidFill>
                          <a:latin typeface="Aptos"/>
                        </a:defRPr>
                      </a:pPr>
                      <a:r>
                        <a:t>10.0%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2C3E50"/>
                          </a:solidFill>
                          <a:latin typeface="Aptos"/>
                        </a:defRPr>
                      </a:pPr>
                      <a:r>
                        <a:t>10.0%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2C3E50"/>
                          </a:solidFill>
                          <a:latin typeface="Aptos"/>
                        </a:defRPr>
                      </a:pPr>
                      <a:r>
                        <a:t>10.0%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2C3E50"/>
                          </a:solidFill>
                          <a:latin typeface="Aptos"/>
                        </a:defRPr>
                      </a:pPr>
                      <a:r>
                        <a:t>10.0%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2C3E50"/>
                          </a:solidFill>
                          <a:latin typeface="Aptos"/>
                        </a:defRPr>
                      </a:pPr>
                      <a:r>
                        <a:t>10.0%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2C3E50"/>
                          </a:solidFill>
                          <a:latin typeface="Aptos"/>
                        </a:defRPr>
                      </a:pPr>
                      <a:r>
                        <a:t>25.0%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2C3E50"/>
                          </a:solidFill>
                          <a:latin typeface="Aptos"/>
                        </a:defRPr>
                      </a:pPr>
                      <a:r>
                        <a:t>15.0%</a:t>
                      </a:r>
                    </a:p>
                  </a:txBody>
                  <a:tcPr/>
                </a:tc>
              </a:tr>
              <a:tr h="419100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2C3E50"/>
                          </a:solidFill>
                          <a:latin typeface="Aptos"/>
                        </a:defRPr>
                      </a:pPr>
                      <a:r>
                        <a:t>Brand_2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2C3E50"/>
                          </a:solidFill>
                          <a:latin typeface="Aptos"/>
                        </a:defRPr>
                      </a:pPr>
                      <a:r>
                        <a:t>1.0%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2C3E50"/>
                          </a:solidFill>
                          <a:latin typeface="Aptos"/>
                        </a:defRPr>
                      </a:pPr>
                      <a:r>
                        <a:t>10.0%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2C3E50"/>
                          </a:solidFill>
                          <a:latin typeface="Aptos"/>
                        </a:defRPr>
                      </a:pPr>
                      <a:r>
                        <a:t>10.0%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2C3E50"/>
                          </a:solidFill>
                          <a:latin typeface="Aptos"/>
                        </a:defRPr>
                      </a:pPr>
                      <a:r>
                        <a:t>10.0%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2C3E50"/>
                          </a:solidFill>
                          <a:latin typeface="Aptos"/>
                        </a:defRPr>
                      </a:pPr>
                      <a:r>
                        <a:t>10.0%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2C3E50"/>
                          </a:solidFill>
                          <a:latin typeface="Aptos"/>
                        </a:defRPr>
                      </a:pPr>
                      <a:r>
                        <a:t>10.0%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2C3E50"/>
                          </a:solidFill>
                          <a:latin typeface="Aptos"/>
                        </a:defRPr>
                      </a:pPr>
                      <a:r>
                        <a:t>10.0%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2C3E50"/>
                          </a:solidFill>
                          <a:latin typeface="Aptos"/>
                        </a:defRPr>
                      </a:pPr>
                      <a:r>
                        <a:t>10.0%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2C3E50"/>
                          </a:solidFill>
                          <a:latin typeface="Aptos"/>
                        </a:defRPr>
                      </a:pPr>
                      <a:r>
                        <a:t>25.0%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2C3E50"/>
                          </a:solidFill>
                          <a:latin typeface="Aptos"/>
                        </a:defRPr>
                      </a:pPr>
                      <a:r>
                        <a:t>15.0%</a:t>
                      </a:r>
                    </a:p>
                  </a:txBody>
                  <a:tcPr/>
                </a:tc>
              </a:tr>
              <a:tr h="419100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2C3E50"/>
                          </a:solidFill>
                          <a:latin typeface="Aptos"/>
                        </a:defRPr>
                      </a:pPr>
                      <a:r>
                        <a:t>Brand_3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2C3E50"/>
                          </a:solidFill>
                          <a:latin typeface="Aptos"/>
                        </a:defRPr>
                      </a:pPr>
                      <a:r>
                        <a:t>1.0%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2C3E50"/>
                          </a:solidFill>
                          <a:latin typeface="Aptos"/>
                        </a:defRPr>
                      </a:pPr>
                      <a:r>
                        <a:t>10.0%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2C3E50"/>
                          </a:solidFill>
                          <a:latin typeface="Aptos"/>
                        </a:defRPr>
                      </a:pPr>
                      <a:r>
                        <a:t>10.0%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2C3E50"/>
                          </a:solidFill>
                          <a:latin typeface="Aptos"/>
                        </a:defRPr>
                      </a:pPr>
                      <a:r>
                        <a:t>10.0%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2C3E50"/>
                          </a:solidFill>
                          <a:latin typeface="Aptos"/>
                        </a:defRPr>
                      </a:pPr>
                      <a:r>
                        <a:t>10.0%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2C3E50"/>
                          </a:solidFill>
                          <a:latin typeface="Aptos"/>
                        </a:defRPr>
                      </a:pPr>
                      <a:r>
                        <a:t>10.0%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2C3E50"/>
                          </a:solidFill>
                          <a:latin typeface="Aptos"/>
                        </a:defRPr>
                      </a:pPr>
                      <a:r>
                        <a:t>10.0%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2C3E50"/>
                          </a:solidFill>
                          <a:latin typeface="Aptos"/>
                        </a:defRPr>
                      </a:pPr>
                      <a:r>
                        <a:t>10.0%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2C3E50"/>
                          </a:solidFill>
                          <a:latin typeface="Aptos"/>
                        </a:defRPr>
                      </a:pPr>
                      <a:r>
                        <a:t>25.0%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2C3E50"/>
                          </a:solidFill>
                          <a:latin typeface="Aptos"/>
                        </a:defRPr>
                      </a:pPr>
                      <a:r>
                        <a:t>15.0%</a:t>
                      </a:r>
                    </a:p>
                  </a:txBody>
                  <a:tcPr/>
                </a:tc>
              </a:tr>
              <a:tr h="419100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2C3E50"/>
                          </a:solidFill>
                          <a:latin typeface="Aptos"/>
                        </a:defRPr>
                      </a:pPr>
                      <a:r>
                        <a:t>Brand_4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2C3E50"/>
                          </a:solidFill>
                          <a:latin typeface="Aptos"/>
                        </a:defRPr>
                      </a:pPr>
                      <a:r>
                        <a:t>1.0%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2C3E50"/>
                          </a:solidFill>
                          <a:latin typeface="Aptos"/>
                        </a:defRPr>
                      </a:pPr>
                      <a:r>
                        <a:t>10.0%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2C3E50"/>
                          </a:solidFill>
                          <a:latin typeface="Aptos"/>
                        </a:defRPr>
                      </a:pPr>
                      <a:r>
                        <a:t>10.0%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2C3E50"/>
                          </a:solidFill>
                          <a:latin typeface="Aptos"/>
                        </a:defRPr>
                      </a:pPr>
                      <a:r>
                        <a:t>10.0%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2C3E50"/>
                          </a:solidFill>
                          <a:latin typeface="Aptos"/>
                        </a:defRPr>
                      </a:pPr>
                      <a:r>
                        <a:t>10.0%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2C3E50"/>
                          </a:solidFill>
                          <a:latin typeface="Aptos"/>
                        </a:defRPr>
                      </a:pPr>
                      <a:r>
                        <a:t>10.0%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2C3E50"/>
                          </a:solidFill>
                          <a:latin typeface="Aptos"/>
                        </a:defRPr>
                      </a:pPr>
                      <a:r>
                        <a:t>10.0%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2C3E50"/>
                          </a:solidFill>
                          <a:latin typeface="Aptos"/>
                        </a:defRPr>
                      </a:pPr>
                      <a:r>
                        <a:t>10.0%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2C3E50"/>
                          </a:solidFill>
                          <a:latin typeface="Aptos"/>
                        </a:defRPr>
                      </a:pPr>
                      <a:r>
                        <a:t>25.0%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2C3E50"/>
                          </a:solidFill>
                          <a:latin typeface="Aptos"/>
                        </a:defRPr>
                      </a:pPr>
                      <a:r>
                        <a:t>15.0%</a:t>
                      </a:r>
                    </a:p>
                  </a:txBody>
                  <a:tcPr/>
                </a:tc>
              </a:tr>
              <a:tr h="419100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2C3E50"/>
                          </a:solidFill>
                          <a:latin typeface="Aptos"/>
                        </a:defRPr>
                      </a:pPr>
                      <a:r>
                        <a:t>Brand_5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2C3E50"/>
                          </a:solidFill>
                          <a:latin typeface="Aptos"/>
                        </a:defRPr>
                      </a:pPr>
                      <a:r>
                        <a:t>1.0%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2C3E50"/>
                          </a:solidFill>
                          <a:latin typeface="Aptos"/>
                        </a:defRPr>
                      </a:pPr>
                      <a:r>
                        <a:t>10.0%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2C3E50"/>
                          </a:solidFill>
                          <a:latin typeface="Aptos"/>
                        </a:defRPr>
                      </a:pPr>
                      <a:r>
                        <a:t>10.0%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2C3E50"/>
                          </a:solidFill>
                          <a:latin typeface="Aptos"/>
                        </a:defRPr>
                      </a:pPr>
                      <a:r>
                        <a:t>10.0%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2C3E50"/>
                          </a:solidFill>
                          <a:latin typeface="Aptos"/>
                        </a:defRPr>
                      </a:pPr>
                      <a:r>
                        <a:t>10.0%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2C3E50"/>
                          </a:solidFill>
                          <a:latin typeface="Aptos"/>
                        </a:defRPr>
                      </a:pPr>
                      <a:r>
                        <a:t>10.0%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2C3E50"/>
                          </a:solidFill>
                          <a:latin typeface="Aptos"/>
                        </a:defRPr>
                      </a:pPr>
                      <a:r>
                        <a:t>10.0%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2C3E50"/>
                          </a:solidFill>
                          <a:latin typeface="Aptos"/>
                        </a:defRPr>
                      </a:pPr>
                      <a:r>
                        <a:t>10.0%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2C3E50"/>
                          </a:solidFill>
                          <a:latin typeface="Aptos"/>
                        </a:defRPr>
                      </a:pPr>
                      <a:r>
                        <a:t>25.0%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2C3E50"/>
                          </a:solidFill>
                          <a:latin typeface="Aptos"/>
                        </a:defRPr>
                      </a:pPr>
                      <a:r>
                        <a:t>15.0%</a:t>
                      </a:r>
                    </a:p>
                  </a:txBody>
                  <a:tcPr/>
                </a:tc>
              </a:tr>
              <a:tr h="419100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2C3E50"/>
                          </a:solidFill>
                          <a:latin typeface="Aptos"/>
                        </a:defRPr>
                      </a:pPr>
                      <a:r>
                        <a:t>Brand_6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2C3E50"/>
                          </a:solidFill>
                          <a:latin typeface="Aptos"/>
                        </a:defRPr>
                      </a:pPr>
                      <a:r>
                        <a:t>1.0%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2C3E50"/>
                          </a:solidFill>
                          <a:latin typeface="Aptos"/>
                        </a:defRPr>
                      </a:pPr>
                      <a:r>
                        <a:t>10.0%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2C3E50"/>
                          </a:solidFill>
                          <a:latin typeface="Aptos"/>
                        </a:defRPr>
                      </a:pPr>
                      <a:r>
                        <a:t>10.0%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2C3E50"/>
                          </a:solidFill>
                          <a:latin typeface="Aptos"/>
                        </a:defRPr>
                      </a:pPr>
                      <a:r>
                        <a:t>10.0%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2C3E50"/>
                          </a:solidFill>
                          <a:latin typeface="Aptos"/>
                        </a:defRPr>
                      </a:pPr>
                      <a:r>
                        <a:t>10.0%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2C3E50"/>
                          </a:solidFill>
                          <a:latin typeface="Aptos"/>
                        </a:defRPr>
                      </a:pPr>
                      <a:r>
                        <a:t>10.0%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2C3E50"/>
                          </a:solidFill>
                          <a:latin typeface="Aptos"/>
                        </a:defRPr>
                      </a:pPr>
                      <a:r>
                        <a:t>10.0%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2C3E50"/>
                          </a:solidFill>
                          <a:latin typeface="Aptos"/>
                        </a:defRPr>
                      </a:pPr>
                      <a:r>
                        <a:t>10.0%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2C3E50"/>
                          </a:solidFill>
                          <a:latin typeface="Aptos"/>
                        </a:defRPr>
                      </a:pPr>
                      <a:r>
                        <a:t>25.0%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2C3E50"/>
                          </a:solidFill>
                          <a:latin typeface="Aptos"/>
                        </a:defRPr>
                      </a:pPr>
                      <a:r>
                        <a:t>15.0%</a:t>
                      </a:r>
                    </a:p>
                  </a:txBody>
                  <a:tcPr/>
                </a:tc>
              </a:tr>
              <a:tr h="419100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2C3E50"/>
                          </a:solidFill>
                          <a:latin typeface="Aptos"/>
                        </a:defRPr>
                      </a:pPr>
                      <a:r>
                        <a:t>Brand_7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2C3E50"/>
                          </a:solidFill>
                          <a:latin typeface="Aptos"/>
                        </a:defRPr>
                      </a:pPr>
                      <a:r>
                        <a:t>1.0%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2C3E50"/>
                          </a:solidFill>
                          <a:latin typeface="Aptos"/>
                        </a:defRPr>
                      </a:pPr>
                      <a:r>
                        <a:t>10.0%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2C3E50"/>
                          </a:solidFill>
                          <a:latin typeface="Aptos"/>
                        </a:defRPr>
                      </a:pPr>
                      <a:r>
                        <a:t>10.0%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2C3E50"/>
                          </a:solidFill>
                          <a:latin typeface="Aptos"/>
                        </a:defRPr>
                      </a:pPr>
                      <a:r>
                        <a:t>10.0%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2C3E50"/>
                          </a:solidFill>
                          <a:latin typeface="Aptos"/>
                        </a:defRPr>
                      </a:pPr>
                      <a:r>
                        <a:t>10.0%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2C3E50"/>
                          </a:solidFill>
                          <a:latin typeface="Aptos"/>
                        </a:defRPr>
                      </a:pPr>
                      <a:r>
                        <a:t>10.0%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2C3E50"/>
                          </a:solidFill>
                          <a:latin typeface="Aptos"/>
                        </a:defRPr>
                      </a:pPr>
                      <a:r>
                        <a:t>10.0%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2C3E50"/>
                          </a:solidFill>
                          <a:latin typeface="Aptos"/>
                        </a:defRPr>
                      </a:pPr>
                      <a:r>
                        <a:t>10.0%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2C3E50"/>
                          </a:solidFill>
                          <a:latin typeface="Aptos"/>
                        </a:defRPr>
                      </a:pPr>
                      <a:r>
                        <a:t>25.0%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2C3E50"/>
                          </a:solidFill>
                          <a:latin typeface="Aptos"/>
                        </a:defRPr>
                      </a:pPr>
                      <a:r>
                        <a:t>15.0%</a:t>
                      </a:r>
                    </a:p>
                  </a:txBody>
                  <a:tcPr/>
                </a:tc>
              </a:tr>
              <a:tr h="419100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2C3E50"/>
                          </a:solidFill>
                          <a:latin typeface="Aptos"/>
                        </a:defRPr>
                      </a:pPr>
                      <a:r>
                        <a:t>Brand_8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2C3E50"/>
                          </a:solidFill>
                          <a:latin typeface="Aptos"/>
                        </a:defRPr>
                      </a:pPr>
                      <a:r>
                        <a:t>1.0%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2C3E50"/>
                          </a:solidFill>
                          <a:latin typeface="Aptos"/>
                        </a:defRPr>
                      </a:pPr>
                      <a:r>
                        <a:t>10.0%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2C3E50"/>
                          </a:solidFill>
                          <a:latin typeface="Aptos"/>
                        </a:defRPr>
                      </a:pPr>
                      <a:r>
                        <a:t>10.0%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2C3E50"/>
                          </a:solidFill>
                          <a:latin typeface="Aptos"/>
                        </a:defRPr>
                      </a:pPr>
                      <a:r>
                        <a:t>10.0%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2C3E50"/>
                          </a:solidFill>
                          <a:latin typeface="Aptos"/>
                        </a:defRPr>
                      </a:pPr>
                      <a:r>
                        <a:t>10.0%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2C3E50"/>
                          </a:solidFill>
                          <a:latin typeface="Aptos"/>
                        </a:defRPr>
                      </a:pPr>
                      <a:r>
                        <a:t>10.0%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2C3E50"/>
                          </a:solidFill>
                          <a:latin typeface="Aptos"/>
                        </a:defRPr>
                      </a:pPr>
                      <a:r>
                        <a:t>10.0%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2C3E50"/>
                          </a:solidFill>
                          <a:latin typeface="Aptos"/>
                        </a:defRPr>
                      </a:pPr>
                      <a:r>
                        <a:t>10.0%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2C3E50"/>
                          </a:solidFill>
                          <a:latin typeface="Aptos"/>
                        </a:defRPr>
                      </a:pPr>
                      <a:r>
                        <a:t>25.0%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2C3E50"/>
                          </a:solidFill>
                          <a:latin typeface="Aptos"/>
                        </a:defRPr>
                      </a:pPr>
                      <a:r>
                        <a:t>15.0%</a:t>
                      </a:r>
                    </a:p>
                  </a:txBody>
                  <a:tcPr/>
                </a:tc>
              </a:tr>
              <a:tr h="419100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2C3E50"/>
                          </a:solidFill>
                          <a:latin typeface="Aptos"/>
                        </a:defRPr>
                      </a:pPr>
                      <a:r>
                        <a:t>Brand_9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2C3E50"/>
                          </a:solidFill>
                          <a:latin typeface="Aptos"/>
                        </a:defRPr>
                      </a:pPr>
                      <a:r>
                        <a:t>1.0%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2C3E50"/>
                          </a:solidFill>
                          <a:latin typeface="Aptos"/>
                        </a:defRPr>
                      </a:pPr>
                      <a:r>
                        <a:t>10.0%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2C3E50"/>
                          </a:solidFill>
                          <a:latin typeface="Aptos"/>
                        </a:defRPr>
                      </a:pPr>
                      <a:r>
                        <a:t>10.0%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2C3E50"/>
                          </a:solidFill>
                          <a:latin typeface="Aptos"/>
                        </a:defRPr>
                      </a:pPr>
                      <a:r>
                        <a:t>10.0%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2C3E50"/>
                          </a:solidFill>
                          <a:latin typeface="Aptos"/>
                        </a:defRPr>
                      </a:pPr>
                      <a:r>
                        <a:t>10.0%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2C3E50"/>
                          </a:solidFill>
                          <a:latin typeface="Aptos"/>
                        </a:defRPr>
                      </a:pPr>
                      <a:r>
                        <a:t>10.0%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2C3E50"/>
                          </a:solidFill>
                          <a:latin typeface="Aptos"/>
                        </a:defRPr>
                      </a:pPr>
                      <a:r>
                        <a:t>10.0%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2C3E50"/>
                          </a:solidFill>
                          <a:latin typeface="Aptos"/>
                        </a:defRPr>
                      </a:pPr>
                      <a:r>
                        <a:t>10.0%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2C3E50"/>
                          </a:solidFill>
                          <a:latin typeface="Aptos"/>
                        </a:defRPr>
                      </a:pPr>
                      <a:r>
                        <a:t>25.0%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2C3E50"/>
                          </a:solidFill>
                          <a:latin typeface="Aptos"/>
                        </a:defRPr>
                      </a:pPr>
                      <a:r>
                        <a:t>15.0%</a:t>
                      </a:r>
                    </a:p>
                  </a:txBody>
                  <a:tcPr/>
                </a:tc>
              </a:tr>
              <a:tr h="419100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2C3E50"/>
                          </a:solidFill>
                          <a:latin typeface="Aptos"/>
                        </a:defRPr>
                      </a:pPr>
                      <a:r>
                        <a:t>Brand_10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2C3E50"/>
                          </a:solidFill>
                          <a:latin typeface="Aptos"/>
                        </a:defRPr>
                      </a:pPr>
                      <a:r>
                        <a:t>1.0%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2C3E50"/>
                          </a:solidFill>
                          <a:latin typeface="Aptos"/>
                        </a:defRPr>
                      </a:pPr>
                      <a:r>
                        <a:t>10.0%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2C3E50"/>
                          </a:solidFill>
                          <a:latin typeface="Aptos"/>
                        </a:defRPr>
                      </a:pPr>
                      <a:r>
                        <a:t>10.0%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2C3E50"/>
                          </a:solidFill>
                          <a:latin typeface="Aptos"/>
                        </a:defRPr>
                      </a:pPr>
                      <a:r>
                        <a:t>10.0%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2C3E50"/>
                          </a:solidFill>
                          <a:latin typeface="Aptos"/>
                        </a:defRPr>
                      </a:pPr>
                      <a:r>
                        <a:t>10.0%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2C3E50"/>
                          </a:solidFill>
                          <a:latin typeface="Aptos"/>
                        </a:defRPr>
                      </a:pPr>
                      <a:r>
                        <a:t>10.0%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2C3E50"/>
                          </a:solidFill>
                          <a:latin typeface="Aptos"/>
                        </a:defRPr>
                      </a:pPr>
                      <a:r>
                        <a:t>10.0%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2C3E50"/>
                          </a:solidFill>
                          <a:latin typeface="Aptos"/>
                        </a:defRPr>
                      </a:pPr>
                      <a:r>
                        <a:t>10.0%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2C3E50"/>
                          </a:solidFill>
                          <a:latin typeface="Aptos"/>
                        </a:defRPr>
                      </a:pPr>
                      <a:r>
                        <a:t>25.0%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2C3E50"/>
                          </a:solidFill>
                          <a:latin typeface="Aptos"/>
                        </a:defRPr>
                      </a:pPr>
                      <a:r>
                        <a:t>15.0%</a:t>
                      </a:r>
                    </a:p>
                  </a:txBody>
                  <a:tcPr/>
                </a:tc>
              </a:tr>
              <a:tr h="419100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2C3E50"/>
                          </a:solidFill>
                          <a:latin typeface="Aptos"/>
                        </a:defRPr>
                      </a:pPr>
                      <a:r>
                        <a:t>Private Label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2C3E50"/>
                          </a:solidFill>
                          <a:latin typeface="Aptos"/>
                        </a:defRPr>
                      </a:pPr>
                      <a:r>
                        <a:t>15.0%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2C3E50"/>
                          </a:solidFill>
                          <a:latin typeface="Aptos"/>
                        </a:defRPr>
                      </a:pPr>
                      <a:r>
                        <a:t>12.0%</a:t>
                      </a:r>
                    </a:p>
                  </a:txBody>
                  <a:tcPr>
                    <a:solidFill>
                      <a:srgbClr val="C73E1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2C3E50"/>
                          </a:solidFill>
                          <a:latin typeface="Aptos"/>
                        </a:defRPr>
                      </a:pPr>
                      <a:r>
                        <a:t>12.0%</a:t>
                      </a:r>
                    </a:p>
                  </a:txBody>
                  <a:tcPr>
                    <a:solidFill>
                      <a:srgbClr val="C73E1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2C3E50"/>
                          </a:solidFill>
                          <a:latin typeface="Aptos"/>
                        </a:defRPr>
                      </a:pPr>
                      <a:r>
                        <a:t>12.0%</a:t>
                      </a:r>
                    </a:p>
                  </a:txBody>
                  <a:tcPr>
                    <a:solidFill>
                      <a:srgbClr val="C73E1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2C3E50"/>
                          </a:solidFill>
                          <a:latin typeface="Aptos"/>
                        </a:defRPr>
                      </a:pPr>
                      <a:r>
                        <a:t>12.0%</a:t>
                      </a:r>
                    </a:p>
                  </a:txBody>
                  <a:tcPr>
                    <a:solidFill>
                      <a:srgbClr val="C73E1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2C3E50"/>
                          </a:solidFill>
                          <a:latin typeface="Aptos"/>
                        </a:defRPr>
                      </a:pPr>
                      <a:r>
                        <a:t>12.0%</a:t>
                      </a:r>
                    </a:p>
                  </a:txBody>
                  <a:tcPr>
                    <a:solidFill>
                      <a:srgbClr val="C73E1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2C3E50"/>
                          </a:solidFill>
                          <a:latin typeface="Aptos"/>
                        </a:defRPr>
                      </a:pPr>
                      <a:r>
                        <a:t>12.0%</a:t>
                      </a:r>
                    </a:p>
                  </a:txBody>
                  <a:tcPr>
                    <a:solidFill>
                      <a:srgbClr val="C73E1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2C3E50"/>
                          </a:solidFill>
                          <a:latin typeface="Aptos"/>
                        </a:defRPr>
                      </a:pPr>
                      <a:r>
                        <a:t>12.0%</a:t>
                      </a:r>
                    </a:p>
                  </a:txBody>
                  <a:tcPr>
                    <a:solidFill>
                      <a:srgbClr val="C73E1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2C3E50"/>
                          </a:solidFill>
                          <a:latin typeface="Aptos"/>
                        </a:defRPr>
                      </a:pPr>
                      <a:r>
                        <a:t>30.0%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2C3E50"/>
                          </a:solidFill>
                          <a:latin typeface="Aptos"/>
                        </a:defRPr>
                      </a:pPr>
                      <a:r>
                        <a:t>20.0%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457200" y="6400800"/>
            <a:ext cx="7315200" cy="3200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800">
                <a:solidFill>
                  <a:srgbClr val="2C3E50"/>
                </a:solidFill>
                <a:latin typeface="Aptos"/>
              </a:defRPr>
            </a:pPr>
            <a:r>
              <a:t>Source: Fruity Line store visit data</a:t>
            </a:r>
          </a:p>
        </p:txBody>
      </p:sp>
      <p:pic>
        <p:nvPicPr>
          <p:cNvPr id="6" name="Picture 5" descr="fruity_line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0" y="6263640"/>
            <a:ext cx="914400" cy="23853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1430000" y="6446520"/>
            <a:ext cx="54864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800">
                <a:solidFill>
                  <a:srgbClr val="2C3E50"/>
                </a:solidFill>
                <a:latin typeface="Aptos"/>
              </a:defRPr>
            </a:pPr>
            <a:r>
              <a:t>2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457200" y="274320"/>
            <a:ext cx="9144000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800" b="1">
                <a:solidFill>
                  <a:srgbClr val="C00000"/>
                </a:solidFill>
                <a:latin typeface="Aptos"/>
              </a:defRPr>
            </a:pPr>
            <a:r>
              <a:t>Retailer Sizing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274320" y="1005840"/>
          <a:ext cx="5029200" cy="457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7300"/>
                <a:gridCol w="1257300"/>
                <a:gridCol w="1257300"/>
                <a:gridCol w="1257300"/>
              </a:tblGrid>
              <a:tr h="571500">
                <a:tc>
                  <a:txBody>
                    <a:bodyPr/>
                    <a:lstStyle/>
                    <a:p>
                      <a:pPr>
                        <a:defRPr sz="1100" b="1">
                          <a:solidFill>
                            <a:srgbClr val="2C3E50"/>
                          </a:solidFill>
                          <a:latin typeface="Aptos"/>
                        </a:defRPr>
                      </a:pPr>
                      <a:r>
                        <a:t>Retailer</a:t>
                      </a:r>
                    </a:p>
                  </a:txBody>
                  <a:tcPr>
                    <a:solidFill>
                      <a:srgbClr val="D5EF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100" b="1">
                          <a:solidFill>
                            <a:srgbClr val="2C3E50"/>
                          </a:solidFill>
                          <a:latin typeface="Aptos"/>
                        </a:defRPr>
                      </a:pPr>
                      <a:r>
                        <a:t>Store Format</a:t>
                      </a:r>
                    </a:p>
                  </a:txBody>
                  <a:tcPr>
                    <a:solidFill>
                      <a:srgbClr val="D5EF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100" b="1">
                          <a:solidFill>
                            <a:srgbClr val="2C3E50"/>
                          </a:solidFill>
                          <a:latin typeface="Aptos"/>
                        </a:defRPr>
                      </a:pPr>
                      <a:r>
                        <a:t>Avg SKU Count</a:t>
                      </a:r>
                    </a:p>
                  </a:txBody>
                  <a:tcPr>
                    <a:solidFill>
                      <a:srgbClr val="D5EF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100" b="1">
                          <a:solidFill>
                            <a:srgbClr val="2C3E50"/>
                          </a:solidFill>
                          <a:latin typeface="Aptos"/>
                        </a:defRPr>
                      </a:pPr>
                      <a:r>
                        <a:t>Avg Facings</a:t>
                      </a:r>
                    </a:p>
                  </a:txBody>
                  <a:tcPr>
                    <a:solidFill>
                      <a:srgbClr val="D5EFCC"/>
                    </a:solidFill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2C3E50"/>
                          </a:solidFill>
                          <a:latin typeface="Aptos"/>
                        </a:defRPr>
                      </a:pPr>
                      <a:r>
                        <a:t>Aldi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2C3E50"/>
                          </a:solidFill>
                          <a:latin typeface="Aptos"/>
                        </a:defRPr>
                      </a:pPr>
                      <a:r>
                        <a:t>Supermarket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2C3E50"/>
                          </a:solidFill>
                          <a:latin typeface="Aptos"/>
                        </a:defRPr>
                      </a:pPr>
                      <a:r>
                        <a:t>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2C3E50"/>
                          </a:solidFill>
                          <a:latin typeface="Aptos"/>
                        </a:defRPr>
                      </a:pPr>
                      <a:r>
                        <a:t>120</a:t>
                      </a:r>
                    </a:p>
                  </a:txBody>
                  <a:tcPr/>
                </a:tc>
              </a:tr>
              <a:tr h="571500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2C3E50"/>
                          </a:solidFill>
                          <a:latin typeface="Aptos"/>
                        </a:defRPr>
                      </a:pPr>
                      <a:r>
                        <a:t>Lidl</a:t>
                      </a:r>
                    </a:p>
                  </a:txBody>
                  <a:tcPr>
                    <a:solidFill>
                      <a:srgbClr val="ECF0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2C3E50"/>
                          </a:solidFill>
                          <a:latin typeface="Aptos"/>
                        </a:defRPr>
                      </a:pPr>
                      <a:r>
                        <a:t>Supermarket</a:t>
                      </a:r>
                    </a:p>
                  </a:txBody>
                  <a:tcPr>
                    <a:solidFill>
                      <a:srgbClr val="ECF0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2C3E50"/>
                          </a:solidFill>
                          <a:latin typeface="Aptos"/>
                        </a:defRPr>
                      </a:pPr>
                      <a:r>
                        <a:t>45</a:t>
                      </a:r>
                    </a:p>
                  </a:txBody>
                  <a:tcPr>
                    <a:solidFill>
                      <a:srgbClr val="ECF0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2C3E50"/>
                          </a:solidFill>
                          <a:latin typeface="Aptos"/>
                        </a:defRPr>
                      </a:pPr>
                      <a:r>
                        <a:t>120</a:t>
                      </a:r>
                    </a:p>
                  </a:txBody>
                  <a:tcPr>
                    <a:solidFill>
                      <a:srgbClr val="ECF0F1"/>
                    </a:solidFill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2C3E50"/>
                          </a:solidFill>
                          <a:latin typeface="Aptos"/>
                        </a:defRPr>
                      </a:pPr>
                      <a:r>
                        <a:t>M&amp;S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2C3E50"/>
                          </a:solidFill>
                          <a:latin typeface="Aptos"/>
                        </a:defRPr>
                      </a:pPr>
                      <a:r>
                        <a:t>Supermarket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2C3E50"/>
                          </a:solidFill>
                          <a:latin typeface="Aptos"/>
                        </a:defRPr>
                      </a:pPr>
                      <a:r>
                        <a:t>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2C3E50"/>
                          </a:solidFill>
                          <a:latin typeface="Aptos"/>
                        </a:defRPr>
                      </a:pPr>
                      <a:r>
                        <a:t>120</a:t>
                      </a:r>
                    </a:p>
                  </a:txBody>
                  <a:tcPr/>
                </a:tc>
              </a:tr>
              <a:tr h="571500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2C3E50"/>
                          </a:solidFill>
                          <a:latin typeface="Aptos"/>
                        </a:defRPr>
                      </a:pPr>
                      <a:r>
                        <a:t>Sainsbury's</a:t>
                      </a:r>
                    </a:p>
                  </a:txBody>
                  <a:tcPr>
                    <a:solidFill>
                      <a:srgbClr val="ECF0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2C3E50"/>
                          </a:solidFill>
                          <a:latin typeface="Aptos"/>
                        </a:defRPr>
                      </a:pPr>
                      <a:r>
                        <a:t>Supermarket</a:t>
                      </a:r>
                    </a:p>
                  </a:txBody>
                  <a:tcPr>
                    <a:solidFill>
                      <a:srgbClr val="ECF0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2C3E50"/>
                          </a:solidFill>
                          <a:latin typeface="Aptos"/>
                        </a:defRPr>
                      </a:pPr>
                      <a:r>
                        <a:t>45</a:t>
                      </a:r>
                    </a:p>
                  </a:txBody>
                  <a:tcPr>
                    <a:solidFill>
                      <a:srgbClr val="ECF0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2C3E50"/>
                          </a:solidFill>
                          <a:latin typeface="Aptos"/>
                        </a:defRPr>
                      </a:pPr>
                      <a:r>
                        <a:t>120</a:t>
                      </a:r>
                    </a:p>
                  </a:txBody>
                  <a:tcPr>
                    <a:solidFill>
                      <a:srgbClr val="ECF0F1"/>
                    </a:solidFill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2C3E50"/>
                          </a:solidFill>
                          <a:latin typeface="Aptos"/>
                        </a:defRPr>
                      </a:pPr>
                      <a:r>
                        <a:t>Tesco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2C3E50"/>
                          </a:solidFill>
                          <a:latin typeface="Aptos"/>
                        </a:defRPr>
                      </a:pPr>
                      <a:r>
                        <a:t>Supermarket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2C3E50"/>
                          </a:solidFill>
                          <a:latin typeface="Aptos"/>
                        </a:defRPr>
                      </a:pPr>
                      <a:r>
                        <a:t>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2C3E50"/>
                          </a:solidFill>
                          <a:latin typeface="Aptos"/>
                        </a:defRPr>
                      </a:pPr>
                      <a:r>
                        <a:t>120</a:t>
                      </a:r>
                    </a:p>
                  </a:txBody>
                  <a:tcPr/>
                </a:tc>
              </a:tr>
              <a:tr h="571500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2C3E50"/>
                          </a:solidFill>
                          <a:latin typeface="Aptos"/>
                        </a:defRPr>
                      </a:pPr>
                      <a:r>
                        <a:t>Tesco Express</a:t>
                      </a:r>
                    </a:p>
                  </a:txBody>
                  <a:tcPr>
                    <a:solidFill>
                      <a:srgbClr val="ECF0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2C3E50"/>
                          </a:solidFill>
                          <a:latin typeface="Aptos"/>
                        </a:defRPr>
                      </a:pPr>
                      <a:r>
                        <a:t>Supermarket</a:t>
                      </a:r>
                    </a:p>
                  </a:txBody>
                  <a:tcPr>
                    <a:solidFill>
                      <a:srgbClr val="ECF0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2C3E50"/>
                          </a:solidFill>
                          <a:latin typeface="Aptos"/>
                        </a:defRPr>
                      </a:pPr>
                      <a:r>
                        <a:t>45</a:t>
                      </a:r>
                    </a:p>
                  </a:txBody>
                  <a:tcPr>
                    <a:solidFill>
                      <a:srgbClr val="ECF0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2C3E50"/>
                          </a:solidFill>
                          <a:latin typeface="Aptos"/>
                        </a:defRPr>
                      </a:pPr>
                      <a:r>
                        <a:t>120</a:t>
                      </a:r>
                    </a:p>
                  </a:txBody>
                  <a:tcPr>
                    <a:solidFill>
                      <a:srgbClr val="ECF0F1"/>
                    </a:solidFill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2C3E50"/>
                          </a:solidFill>
                          <a:latin typeface="Aptos"/>
                        </a:defRPr>
                      </a:pPr>
                      <a:r>
                        <a:t>Waitrose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2C3E50"/>
                          </a:solidFill>
                          <a:latin typeface="Aptos"/>
                        </a:defRPr>
                      </a:pPr>
                      <a:r>
                        <a:t>Supermarket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2C3E50"/>
                          </a:solidFill>
                          <a:latin typeface="Aptos"/>
                        </a:defRPr>
                      </a:pPr>
                      <a:r>
                        <a:t>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2C3E50"/>
                          </a:solidFill>
                          <a:latin typeface="Aptos"/>
                        </a:defRPr>
                      </a:pPr>
                      <a:r>
                        <a:t>120</a:t>
                      </a: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Chart 4"/>
          <p:cNvGraphicFramePr>
            <a:graphicFrameLocks noGrp="1"/>
          </p:cNvGraphicFramePr>
          <p:nvPr/>
        </p:nvGraphicFramePr>
        <p:xfrm>
          <a:off x="5669280" y="1005840"/>
          <a:ext cx="5943600" cy="4572000"/>
        </p:xfrm>
        <a:graphic>
          <a:graphicData uri="http://schemas.openxmlformats.org/drawingml/2006/chart">
            <c:chart xmlns:c="http://schemas.openxmlformats.org/drawingml/2006/chart" r:id="rId2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457200" y="6400800"/>
            <a:ext cx="7315200" cy="3200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800">
                <a:solidFill>
                  <a:srgbClr val="2C3E50"/>
                </a:solidFill>
                <a:latin typeface="Aptos"/>
              </a:defRPr>
            </a:pPr>
            <a:r>
              <a:t>Source: Fruity Line store visit data</a:t>
            </a:r>
          </a:p>
        </p:txBody>
      </p:sp>
      <p:pic>
        <p:nvPicPr>
          <p:cNvPr id="7" name="Picture 6" descr="fruity_line_log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0" y="6263640"/>
            <a:ext cx="914400" cy="23853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1430000" y="6446520"/>
            <a:ext cx="54864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800">
                <a:solidFill>
                  <a:srgbClr val="2C3E50"/>
                </a:solidFill>
                <a:latin typeface="Aptos"/>
              </a:defRPr>
            </a:pPr>
            <a:r>
              <a:t>3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457200" y="274320"/>
            <a:ext cx="9144000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800" b="1">
                <a:solidFill>
                  <a:srgbClr val="C00000"/>
                </a:solidFill>
                <a:latin typeface="Aptos"/>
              </a:defRPr>
            </a:pPr>
            <a:r>
              <a:t>Aldi Deep Dive</a:t>
            </a:r>
          </a:p>
        </p:txBody>
      </p:sp>
      <p:graphicFrame>
        <p:nvGraphicFramePr>
          <p:cNvPr id="4" name="Chart 3"/>
          <p:cNvGraphicFramePr>
            <a:graphicFrameLocks noGrp="1"/>
          </p:cNvGraphicFramePr>
          <p:nvPr/>
        </p:nvGraphicFramePr>
        <p:xfrm>
          <a:off x="365760" y="1005840"/>
          <a:ext cx="5303520" cy="2468880"/>
        </p:xfrm>
        <a:graphic>
          <a:graphicData uri="http://schemas.openxmlformats.org/drawingml/2006/chart">
            <c:chart xmlns:c="http://schemas.openxmlformats.org/drawingml/2006/chart" r:id="rId2"/>
          </a:graphicData>
        </a:graphic>
      </p:graphicFrame>
      <p:graphicFrame>
        <p:nvGraphicFramePr>
          <p:cNvPr id="5" name="Chart 4"/>
          <p:cNvGraphicFramePr>
            <a:graphicFrameLocks noGrp="1"/>
          </p:cNvGraphicFramePr>
          <p:nvPr/>
        </p:nvGraphicFramePr>
        <p:xfrm>
          <a:off x="6126480" y="1005840"/>
          <a:ext cx="5303520" cy="2468880"/>
        </p:xfrm>
        <a:graphic>
          <a:graphicData uri="http://schemas.openxmlformats.org/drawingml/2006/chart">
            <c:chart xmlns:c="http://schemas.openxmlformats.org/drawingml/2006/chart" r:id="rId3"/>
          </a:graphicData>
        </a:graphic>
      </p:graphicFrame>
      <p:graphicFrame>
        <p:nvGraphicFramePr>
          <p:cNvPr id="6" name="Chart 5"/>
          <p:cNvGraphicFramePr>
            <a:graphicFrameLocks noGrp="1"/>
          </p:cNvGraphicFramePr>
          <p:nvPr/>
        </p:nvGraphicFramePr>
        <p:xfrm>
          <a:off x="365760" y="3566160"/>
          <a:ext cx="5303520" cy="2468880"/>
        </p:xfrm>
        <a:graphic>
          <a:graphicData uri="http://schemas.openxmlformats.org/drawingml/2006/chart">
            <c:chart xmlns:c="http://schemas.openxmlformats.org/drawingml/2006/chart" r:id="rId4"/>
          </a:graphicData>
        </a:graphic>
      </p:graphicFrame>
      <p:graphicFrame>
        <p:nvGraphicFramePr>
          <p:cNvPr id="7" name="Chart 6"/>
          <p:cNvGraphicFramePr>
            <a:graphicFrameLocks noGrp="1"/>
          </p:cNvGraphicFramePr>
          <p:nvPr/>
        </p:nvGraphicFramePr>
        <p:xfrm>
          <a:off x="6126480" y="3566160"/>
          <a:ext cx="5303520" cy="2468880"/>
        </p:xfrm>
        <a:graphic>
          <a:graphicData uri="http://schemas.openxmlformats.org/drawingml/2006/chart">
            <c:chart xmlns:c="http://schemas.openxmlformats.org/drawingml/2006/chart" r:id="rId5"/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457200" y="6400800"/>
            <a:ext cx="7315200" cy="3200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800">
                <a:solidFill>
                  <a:srgbClr val="2C3E50"/>
                </a:solidFill>
                <a:latin typeface="Aptos"/>
              </a:defRPr>
            </a:pPr>
            <a:r>
              <a:t>Source: Fruity Line store visit data</a:t>
            </a:r>
          </a:p>
        </p:txBody>
      </p:sp>
      <p:pic>
        <p:nvPicPr>
          <p:cNvPr id="9" name="Picture 8" descr="fruity_line_logo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72800" y="6263640"/>
            <a:ext cx="914400" cy="23853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1430000" y="6446520"/>
            <a:ext cx="54864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800">
                <a:solidFill>
                  <a:srgbClr val="2C3E50"/>
                </a:solidFill>
                <a:latin typeface="Aptos"/>
              </a:defRPr>
            </a:pPr>
            <a:r>
              <a:t>4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457200" y="274320"/>
            <a:ext cx="9144000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800" b="1">
                <a:solidFill>
                  <a:srgbClr val="C00000"/>
                </a:solidFill>
                <a:latin typeface="Aptos"/>
              </a:defRPr>
            </a:pPr>
            <a:r>
              <a:t>Lidl Deep Dive</a:t>
            </a:r>
          </a:p>
        </p:txBody>
      </p:sp>
      <p:graphicFrame>
        <p:nvGraphicFramePr>
          <p:cNvPr id="4" name="Chart 3"/>
          <p:cNvGraphicFramePr>
            <a:graphicFrameLocks noGrp="1"/>
          </p:cNvGraphicFramePr>
          <p:nvPr/>
        </p:nvGraphicFramePr>
        <p:xfrm>
          <a:off x="365760" y="1005840"/>
          <a:ext cx="5303520" cy="2468880"/>
        </p:xfrm>
        <a:graphic>
          <a:graphicData uri="http://schemas.openxmlformats.org/drawingml/2006/chart">
            <c:chart xmlns:c="http://schemas.openxmlformats.org/drawingml/2006/chart" r:id="rId2"/>
          </a:graphicData>
        </a:graphic>
      </p:graphicFrame>
      <p:graphicFrame>
        <p:nvGraphicFramePr>
          <p:cNvPr id="5" name="Chart 4"/>
          <p:cNvGraphicFramePr>
            <a:graphicFrameLocks noGrp="1"/>
          </p:cNvGraphicFramePr>
          <p:nvPr/>
        </p:nvGraphicFramePr>
        <p:xfrm>
          <a:off x="6126480" y="1005840"/>
          <a:ext cx="5303520" cy="2468880"/>
        </p:xfrm>
        <a:graphic>
          <a:graphicData uri="http://schemas.openxmlformats.org/drawingml/2006/chart">
            <c:chart xmlns:c="http://schemas.openxmlformats.org/drawingml/2006/chart" r:id="rId3"/>
          </a:graphicData>
        </a:graphic>
      </p:graphicFrame>
      <p:graphicFrame>
        <p:nvGraphicFramePr>
          <p:cNvPr id="6" name="Chart 5"/>
          <p:cNvGraphicFramePr>
            <a:graphicFrameLocks noGrp="1"/>
          </p:cNvGraphicFramePr>
          <p:nvPr/>
        </p:nvGraphicFramePr>
        <p:xfrm>
          <a:off x="365760" y="3566160"/>
          <a:ext cx="5303520" cy="2468880"/>
        </p:xfrm>
        <a:graphic>
          <a:graphicData uri="http://schemas.openxmlformats.org/drawingml/2006/chart">
            <c:chart xmlns:c="http://schemas.openxmlformats.org/drawingml/2006/chart" r:id="rId4"/>
          </a:graphicData>
        </a:graphic>
      </p:graphicFrame>
      <p:graphicFrame>
        <p:nvGraphicFramePr>
          <p:cNvPr id="7" name="Chart 6"/>
          <p:cNvGraphicFramePr>
            <a:graphicFrameLocks noGrp="1"/>
          </p:cNvGraphicFramePr>
          <p:nvPr/>
        </p:nvGraphicFramePr>
        <p:xfrm>
          <a:off x="6126480" y="3566160"/>
          <a:ext cx="5303520" cy="2468880"/>
        </p:xfrm>
        <a:graphic>
          <a:graphicData uri="http://schemas.openxmlformats.org/drawingml/2006/chart">
            <c:chart xmlns:c="http://schemas.openxmlformats.org/drawingml/2006/chart" r:id="rId5"/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457200" y="6400800"/>
            <a:ext cx="7315200" cy="3200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800">
                <a:solidFill>
                  <a:srgbClr val="2C3E50"/>
                </a:solidFill>
                <a:latin typeface="Aptos"/>
              </a:defRPr>
            </a:pPr>
            <a:r>
              <a:t>Source: Fruity Line store visit data</a:t>
            </a:r>
          </a:p>
        </p:txBody>
      </p:sp>
      <p:pic>
        <p:nvPicPr>
          <p:cNvPr id="9" name="Picture 8" descr="fruity_line_logo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72800" y="6263640"/>
            <a:ext cx="914400" cy="23853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1430000" y="6446520"/>
            <a:ext cx="54864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800">
                <a:solidFill>
                  <a:srgbClr val="2C3E50"/>
                </a:solidFill>
                <a:latin typeface="Aptos"/>
              </a:defRPr>
            </a:pPr>
            <a:r>
              <a:t>5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457200" y="274320"/>
            <a:ext cx="9144000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800" b="1">
                <a:solidFill>
                  <a:srgbClr val="C00000"/>
                </a:solidFill>
                <a:latin typeface="Aptos"/>
              </a:defRPr>
            </a:pPr>
            <a:r>
              <a:t>M&amp;S Deep Dive</a:t>
            </a:r>
          </a:p>
        </p:txBody>
      </p:sp>
      <p:graphicFrame>
        <p:nvGraphicFramePr>
          <p:cNvPr id="4" name="Chart 3"/>
          <p:cNvGraphicFramePr>
            <a:graphicFrameLocks noGrp="1"/>
          </p:cNvGraphicFramePr>
          <p:nvPr/>
        </p:nvGraphicFramePr>
        <p:xfrm>
          <a:off x="365760" y="1005840"/>
          <a:ext cx="5303520" cy="2468880"/>
        </p:xfrm>
        <a:graphic>
          <a:graphicData uri="http://schemas.openxmlformats.org/drawingml/2006/chart">
            <c:chart xmlns:c="http://schemas.openxmlformats.org/drawingml/2006/chart" r:id="rId2"/>
          </a:graphicData>
        </a:graphic>
      </p:graphicFrame>
      <p:graphicFrame>
        <p:nvGraphicFramePr>
          <p:cNvPr id="5" name="Chart 4"/>
          <p:cNvGraphicFramePr>
            <a:graphicFrameLocks noGrp="1"/>
          </p:cNvGraphicFramePr>
          <p:nvPr/>
        </p:nvGraphicFramePr>
        <p:xfrm>
          <a:off x="6126480" y="1005840"/>
          <a:ext cx="5303520" cy="2468880"/>
        </p:xfrm>
        <a:graphic>
          <a:graphicData uri="http://schemas.openxmlformats.org/drawingml/2006/chart">
            <c:chart xmlns:c="http://schemas.openxmlformats.org/drawingml/2006/chart" r:id="rId3"/>
          </a:graphicData>
        </a:graphic>
      </p:graphicFrame>
      <p:graphicFrame>
        <p:nvGraphicFramePr>
          <p:cNvPr id="6" name="Chart 5"/>
          <p:cNvGraphicFramePr>
            <a:graphicFrameLocks noGrp="1"/>
          </p:cNvGraphicFramePr>
          <p:nvPr/>
        </p:nvGraphicFramePr>
        <p:xfrm>
          <a:off x="365760" y="3566160"/>
          <a:ext cx="5303520" cy="2468880"/>
        </p:xfrm>
        <a:graphic>
          <a:graphicData uri="http://schemas.openxmlformats.org/drawingml/2006/chart">
            <c:chart xmlns:c="http://schemas.openxmlformats.org/drawingml/2006/chart" r:id="rId4"/>
          </a:graphicData>
        </a:graphic>
      </p:graphicFrame>
      <p:graphicFrame>
        <p:nvGraphicFramePr>
          <p:cNvPr id="7" name="Chart 6"/>
          <p:cNvGraphicFramePr>
            <a:graphicFrameLocks noGrp="1"/>
          </p:cNvGraphicFramePr>
          <p:nvPr/>
        </p:nvGraphicFramePr>
        <p:xfrm>
          <a:off x="6126480" y="3566160"/>
          <a:ext cx="5303520" cy="2468880"/>
        </p:xfrm>
        <a:graphic>
          <a:graphicData uri="http://schemas.openxmlformats.org/drawingml/2006/chart">
            <c:chart xmlns:c="http://schemas.openxmlformats.org/drawingml/2006/chart" r:id="rId5"/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457200" y="6400800"/>
            <a:ext cx="7315200" cy="3200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800">
                <a:solidFill>
                  <a:srgbClr val="2C3E50"/>
                </a:solidFill>
                <a:latin typeface="Aptos"/>
              </a:defRPr>
            </a:pPr>
            <a:r>
              <a:t>Source: Fruity Line store visit data</a:t>
            </a:r>
          </a:p>
        </p:txBody>
      </p:sp>
      <p:pic>
        <p:nvPicPr>
          <p:cNvPr id="9" name="Picture 8" descr="fruity_line_logo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72800" y="6263640"/>
            <a:ext cx="914400" cy="23853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1430000" y="6446520"/>
            <a:ext cx="54864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800">
                <a:solidFill>
                  <a:srgbClr val="2C3E50"/>
                </a:solidFill>
                <a:latin typeface="Aptos"/>
              </a:defRPr>
            </a:pPr>
            <a:r>
              <a:t>6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457200" y="274320"/>
            <a:ext cx="9144000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800" b="1">
                <a:solidFill>
                  <a:srgbClr val="C00000"/>
                </a:solidFill>
                <a:latin typeface="Aptos"/>
              </a:defRPr>
            </a:pPr>
            <a:r>
              <a:t>Sainsbury's Deep Dive</a:t>
            </a:r>
          </a:p>
        </p:txBody>
      </p:sp>
      <p:graphicFrame>
        <p:nvGraphicFramePr>
          <p:cNvPr id="4" name="Chart 3"/>
          <p:cNvGraphicFramePr>
            <a:graphicFrameLocks noGrp="1"/>
          </p:cNvGraphicFramePr>
          <p:nvPr/>
        </p:nvGraphicFramePr>
        <p:xfrm>
          <a:off x="365760" y="1005840"/>
          <a:ext cx="5303520" cy="2468880"/>
        </p:xfrm>
        <a:graphic>
          <a:graphicData uri="http://schemas.openxmlformats.org/drawingml/2006/chart">
            <c:chart xmlns:c="http://schemas.openxmlformats.org/drawingml/2006/chart" r:id="rId2"/>
          </a:graphicData>
        </a:graphic>
      </p:graphicFrame>
      <p:graphicFrame>
        <p:nvGraphicFramePr>
          <p:cNvPr id="5" name="Chart 4"/>
          <p:cNvGraphicFramePr>
            <a:graphicFrameLocks noGrp="1"/>
          </p:cNvGraphicFramePr>
          <p:nvPr/>
        </p:nvGraphicFramePr>
        <p:xfrm>
          <a:off x="6126480" y="1005840"/>
          <a:ext cx="5303520" cy="2468880"/>
        </p:xfrm>
        <a:graphic>
          <a:graphicData uri="http://schemas.openxmlformats.org/drawingml/2006/chart">
            <c:chart xmlns:c="http://schemas.openxmlformats.org/drawingml/2006/chart" r:id="rId3"/>
          </a:graphicData>
        </a:graphic>
      </p:graphicFrame>
      <p:graphicFrame>
        <p:nvGraphicFramePr>
          <p:cNvPr id="6" name="Chart 5"/>
          <p:cNvGraphicFramePr>
            <a:graphicFrameLocks noGrp="1"/>
          </p:cNvGraphicFramePr>
          <p:nvPr/>
        </p:nvGraphicFramePr>
        <p:xfrm>
          <a:off x="365760" y="3566160"/>
          <a:ext cx="5303520" cy="2468880"/>
        </p:xfrm>
        <a:graphic>
          <a:graphicData uri="http://schemas.openxmlformats.org/drawingml/2006/chart">
            <c:chart xmlns:c="http://schemas.openxmlformats.org/drawingml/2006/chart" r:id="rId4"/>
          </a:graphicData>
        </a:graphic>
      </p:graphicFrame>
      <p:graphicFrame>
        <p:nvGraphicFramePr>
          <p:cNvPr id="7" name="Chart 6"/>
          <p:cNvGraphicFramePr>
            <a:graphicFrameLocks noGrp="1"/>
          </p:cNvGraphicFramePr>
          <p:nvPr/>
        </p:nvGraphicFramePr>
        <p:xfrm>
          <a:off x="6126480" y="3566160"/>
          <a:ext cx="5303520" cy="2468880"/>
        </p:xfrm>
        <a:graphic>
          <a:graphicData uri="http://schemas.openxmlformats.org/drawingml/2006/chart">
            <c:chart xmlns:c="http://schemas.openxmlformats.org/drawingml/2006/chart" r:id="rId5"/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457200" y="6400800"/>
            <a:ext cx="7315200" cy="3200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800">
                <a:solidFill>
                  <a:srgbClr val="2C3E50"/>
                </a:solidFill>
                <a:latin typeface="Aptos"/>
              </a:defRPr>
            </a:pPr>
            <a:r>
              <a:t>Source: Fruity Line store visit data</a:t>
            </a:r>
          </a:p>
        </p:txBody>
      </p:sp>
      <p:pic>
        <p:nvPicPr>
          <p:cNvPr id="9" name="Picture 8" descr="fruity_line_logo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72800" y="6263640"/>
            <a:ext cx="914400" cy="23853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1430000" y="6446520"/>
            <a:ext cx="54864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800">
                <a:solidFill>
                  <a:srgbClr val="2C3E50"/>
                </a:solidFill>
                <a:latin typeface="Aptos"/>
              </a:defRPr>
            </a:pPr>
            <a:r>
              <a:t>7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457200" y="274320"/>
            <a:ext cx="9144000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800" b="1">
                <a:solidFill>
                  <a:srgbClr val="C00000"/>
                </a:solidFill>
                <a:latin typeface="Aptos"/>
              </a:defRPr>
            </a:pPr>
            <a:r>
              <a:t>Tesco Deep Dive</a:t>
            </a:r>
          </a:p>
        </p:txBody>
      </p:sp>
      <p:graphicFrame>
        <p:nvGraphicFramePr>
          <p:cNvPr id="4" name="Chart 3"/>
          <p:cNvGraphicFramePr>
            <a:graphicFrameLocks noGrp="1"/>
          </p:cNvGraphicFramePr>
          <p:nvPr/>
        </p:nvGraphicFramePr>
        <p:xfrm>
          <a:off x="365760" y="1005840"/>
          <a:ext cx="5303520" cy="2468880"/>
        </p:xfrm>
        <a:graphic>
          <a:graphicData uri="http://schemas.openxmlformats.org/drawingml/2006/chart">
            <c:chart xmlns:c="http://schemas.openxmlformats.org/drawingml/2006/chart" r:id="rId2"/>
          </a:graphicData>
        </a:graphic>
      </p:graphicFrame>
      <p:graphicFrame>
        <p:nvGraphicFramePr>
          <p:cNvPr id="5" name="Chart 4"/>
          <p:cNvGraphicFramePr>
            <a:graphicFrameLocks noGrp="1"/>
          </p:cNvGraphicFramePr>
          <p:nvPr/>
        </p:nvGraphicFramePr>
        <p:xfrm>
          <a:off x="6126480" y="1005840"/>
          <a:ext cx="5303520" cy="2468880"/>
        </p:xfrm>
        <a:graphic>
          <a:graphicData uri="http://schemas.openxmlformats.org/drawingml/2006/chart">
            <c:chart xmlns:c="http://schemas.openxmlformats.org/drawingml/2006/chart" r:id="rId3"/>
          </a:graphicData>
        </a:graphic>
      </p:graphicFrame>
      <p:graphicFrame>
        <p:nvGraphicFramePr>
          <p:cNvPr id="6" name="Chart 5"/>
          <p:cNvGraphicFramePr>
            <a:graphicFrameLocks noGrp="1"/>
          </p:cNvGraphicFramePr>
          <p:nvPr/>
        </p:nvGraphicFramePr>
        <p:xfrm>
          <a:off x="365760" y="3566160"/>
          <a:ext cx="5303520" cy="2468880"/>
        </p:xfrm>
        <a:graphic>
          <a:graphicData uri="http://schemas.openxmlformats.org/drawingml/2006/chart">
            <c:chart xmlns:c="http://schemas.openxmlformats.org/drawingml/2006/chart" r:id="rId4"/>
          </a:graphicData>
        </a:graphic>
      </p:graphicFrame>
      <p:graphicFrame>
        <p:nvGraphicFramePr>
          <p:cNvPr id="7" name="Chart 6"/>
          <p:cNvGraphicFramePr>
            <a:graphicFrameLocks noGrp="1"/>
          </p:cNvGraphicFramePr>
          <p:nvPr/>
        </p:nvGraphicFramePr>
        <p:xfrm>
          <a:off x="6126480" y="3566160"/>
          <a:ext cx="5303520" cy="2468880"/>
        </p:xfrm>
        <a:graphic>
          <a:graphicData uri="http://schemas.openxmlformats.org/drawingml/2006/chart">
            <c:chart xmlns:c="http://schemas.openxmlformats.org/drawingml/2006/chart" r:id="rId5"/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457200" y="6400800"/>
            <a:ext cx="7315200" cy="3200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800">
                <a:solidFill>
                  <a:srgbClr val="2C3E50"/>
                </a:solidFill>
                <a:latin typeface="Aptos"/>
              </a:defRPr>
            </a:pPr>
            <a:r>
              <a:t>Source: Fruity Line store visit data</a:t>
            </a:r>
          </a:p>
        </p:txBody>
      </p:sp>
      <p:pic>
        <p:nvPicPr>
          <p:cNvPr id="9" name="Picture 8" descr="fruity_line_logo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72800" y="6263640"/>
            <a:ext cx="914400" cy="23853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1430000" y="6446520"/>
            <a:ext cx="54864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800">
                <a:solidFill>
                  <a:srgbClr val="2C3E50"/>
                </a:solidFill>
                <a:latin typeface="Aptos"/>
              </a:defRPr>
            </a:pPr>
            <a:r>
              <a:t>8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457200" y="274320"/>
            <a:ext cx="9144000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800" b="1">
                <a:solidFill>
                  <a:srgbClr val="C00000"/>
                </a:solidFill>
                <a:latin typeface="Aptos"/>
              </a:defRPr>
            </a:pPr>
            <a:r>
              <a:t>Tesco Express Deep Dive</a:t>
            </a:r>
          </a:p>
        </p:txBody>
      </p:sp>
      <p:graphicFrame>
        <p:nvGraphicFramePr>
          <p:cNvPr id="4" name="Chart 3"/>
          <p:cNvGraphicFramePr>
            <a:graphicFrameLocks noGrp="1"/>
          </p:cNvGraphicFramePr>
          <p:nvPr/>
        </p:nvGraphicFramePr>
        <p:xfrm>
          <a:off x="365760" y="1005840"/>
          <a:ext cx="5303520" cy="2468880"/>
        </p:xfrm>
        <a:graphic>
          <a:graphicData uri="http://schemas.openxmlformats.org/drawingml/2006/chart">
            <c:chart xmlns:c="http://schemas.openxmlformats.org/drawingml/2006/chart" r:id="rId2"/>
          </a:graphicData>
        </a:graphic>
      </p:graphicFrame>
      <p:graphicFrame>
        <p:nvGraphicFramePr>
          <p:cNvPr id="5" name="Chart 4"/>
          <p:cNvGraphicFramePr>
            <a:graphicFrameLocks noGrp="1"/>
          </p:cNvGraphicFramePr>
          <p:nvPr/>
        </p:nvGraphicFramePr>
        <p:xfrm>
          <a:off x="6126480" y="1005840"/>
          <a:ext cx="5303520" cy="2468880"/>
        </p:xfrm>
        <a:graphic>
          <a:graphicData uri="http://schemas.openxmlformats.org/drawingml/2006/chart">
            <c:chart xmlns:c="http://schemas.openxmlformats.org/drawingml/2006/chart" r:id="rId3"/>
          </a:graphicData>
        </a:graphic>
      </p:graphicFrame>
      <p:graphicFrame>
        <p:nvGraphicFramePr>
          <p:cNvPr id="6" name="Chart 5"/>
          <p:cNvGraphicFramePr>
            <a:graphicFrameLocks noGrp="1"/>
          </p:cNvGraphicFramePr>
          <p:nvPr/>
        </p:nvGraphicFramePr>
        <p:xfrm>
          <a:off x="365760" y="3566160"/>
          <a:ext cx="5303520" cy="2468880"/>
        </p:xfrm>
        <a:graphic>
          <a:graphicData uri="http://schemas.openxmlformats.org/drawingml/2006/chart">
            <c:chart xmlns:c="http://schemas.openxmlformats.org/drawingml/2006/chart" r:id="rId4"/>
          </a:graphicData>
        </a:graphic>
      </p:graphicFrame>
      <p:graphicFrame>
        <p:nvGraphicFramePr>
          <p:cNvPr id="7" name="Chart 6"/>
          <p:cNvGraphicFramePr>
            <a:graphicFrameLocks noGrp="1"/>
          </p:cNvGraphicFramePr>
          <p:nvPr/>
        </p:nvGraphicFramePr>
        <p:xfrm>
          <a:off x="6126480" y="3566160"/>
          <a:ext cx="5303520" cy="2468880"/>
        </p:xfrm>
        <a:graphic>
          <a:graphicData uri="http://schemas.openxmlformats.org/drawingml/2006/chart">
            <c:chart xmlns:c="http://schemas.openxmlformats.org/drawingml/2006/chart" r:id="rId5"/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457200" y="6400800"/>
            <a:ext cx="7315200" cy="3200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800">
                <a:solidFill>
                  <a:srgbClr val="2C3E50"/>
                </a:solidFill>
                <a:latin typeface="Aptos"/>
              </a:defRPr>
            </a:pPr>
            <a:r>
              <a:t>Source: Fruity Line store visit data</a:t>
            </a:r>
          </a:p>
        </p:txBody>
      </p:sp>
      <p:pic>
        <p:nvPicPr>
          <p:cNvPr id="9" name="Picture 8" descr="fruity_line_logo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72800" y="6263640"/>
            <a:ext cx="914400" cy="23853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1430000" y="6446520"/>
            <a:ext cx="54864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800">
                <a:solidFill>
                  <a:srgbClr val="2C3E50"/>
                </a:solidFill>
                <a:latin typeface="Aptos"/>
              </a:defRPr>
            </a:pPr>
            <a:r>
              <a:t>9</a:t>
            </a: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PRESENTATIONDONOTDELETE" val="&lt;?xml version=&quot;1.0&quot; encoding=&quot;UTF-16&quot; standalone=&quot;yes&quot;?&gt;&lt;root reqver=&quot;28224&quot;&gt;&lt;version val=&quot;35796&quot;/&gt;&lt;CPresentation id=&quot;1&quot;&gt;&lt;m_precDefaultNumber&gt;&lt;m_bNumberIsYear val=&quot;1&quot;/&gt;&lt;m_chMinusSymbol&gt;-&lt;/m_chMinusSymbol&gt;&lt;m_chDecimalSymbol17909&gt;.&lt;/m_chDecimalSymbol17909&gt;&lt;m_nGroupingDigits17909 val=&quot;3&quot;/&gt;&lt;m_chGroupingSymbol17909&gt;,&lt;/m_chGroupingSymbol17909&gt;&lt;m_yearfmt&gt;&lt;begin val=&quot;0&quot;/&gt;&lt;end val=&quot;4&quot;/&gt;&lt;/m_yearfmt&gt;&lt;/m_precDefaultNumber&gt;&lt;m_precDefaultPercent&gt;&lt;m_bNumberIsYear val=&quot;1&quot;/&gt;&lt;m_chMinusSymbol&gt;-&lt;/m_chMinusSymbol&gt;&lt;m_nDecimalDigits17909 val=&quot;0&quot;/&gt;&lt;m_chDecimalSymbol17909&gt;.&lt;/m_chDecimalSymbol17909&gt;&lt;m_nGroupingDigits17909 val=&quot;3&quot;/&gt;&lt;m_chGroupingSymbol17909&gt;,&lt;/m_chGroupingSymbol17909&gt;&lt;m_strSuffix17909&gt;%&lt;/m_strSuffix17909&gt;&lt;m_yearfmt&gt;&lt;begin val=&quot;0&quot;/&gt;&lt;end val=&quot;4&quot;/&gt;&lt;/m_yearfmt&gt;&lt;/m_precDefaultPercent&gt;&lt;m_precDefaultDate&gt;&lt;m_bNumberIsYear val=&quot;0&quot;/&gt;&lt;m_strFormatTime&gt;%d/%m&lt;/m_strFormatTime&gt;&lt;m_yearfmt&gt;&lt;begin val=&quot;0&quot;/&gt;&lt;end val=&quot;0&quot;/&gt;&lt;/m_yearfmt&gt;&lt;/m_precDefaultDate&gt;&lt;m_precDefaultDay&gt;&lt;m_bNumberIsYear val=&quot;0&quot;/&gt;&lt;m_strFormatTime&gt;%#d&lt;/m_strFormatTime&gt;&lt;m_yearfmt&gt;&lt;begin val=&quot;0&quot;/&gt;&lt;end val=&quot;4&quot;/&gt;&lt;/m_yearfmt&gt;&lt;/m_precDefaultDay&gt;&lt;m_precDefaultWeek&gt;&lt;m_bNumberIsYear val=&quot;0&quot;/&gt;&lt;m_strFormatTime&gt;%4&lt;/m_strFormatTime&gt;&lt;m_yearfmt&gt;&lt;begin val=&quot;0&quot;/&gt;&lt;end val=&quot;4&quot;/&gt;&lt;/m_yearfmt&gt;&lt;/m_precDefaultWeek&gt;&lt;m_precDefaultMonth&gt;&lt;m_bNumberIsYear val=&quot;0&quot;/&gt;&lt;m_strFormatTime&gt;%1&lt;/m_strFormatTime&gt;&lt;m_yearfmt&gt;&lt;begin val=&quot;0&quot;/&gt;&lt;end val=&quot;4&quot;/&gt;&lt;/m_yearfmt&gt;&lt;/m_precDefaultMonth&gt;&lt;m_precDefaultQuarter&gt;&lt;m_bNumberIsYear val=&quot;0&quot;/&gt;&lt;m_strFormatTime&gt;Q%5&lt;/m_strFormatTime&gt;&lt;m_yearfmt&gt;&lt;begin val=&quot;0&quot;/&gt;&lt;end val=&quot;4&quot;/&gt;&lt;/m_yearfmt&gt;&lt;/m_precDefaultQuarter&gt;&lt;m_precDefaultYear&gt;&lt;m_bNumberIsYear val=&quot;0&quot;/&gt;&lt;m_strFormatTime&gt;%Y&lt;/m_strFormatTime&gt;&lt;m_yearfmt&gt;&lt;begin val=&quot;0&quot;/&gt;&lt;end val=&quot;0&quot;/&gt;&lt;/m_yearfmt&gt;&lt;/m_precDefaultYear&gt;&lt;m_precDefaultFYDay&gt;&lt;m_yearfmt&gt;&lt;begin val=&quot;0&quot;/&gt;&lt;end val=&quot;4&quot;/&gt;&lt;/m_yearfmt&gt;&lt;/m_precDefaultFYDay&gt;&lt;m_precDefaultFYWeek&gt;&lt;m_yearfmt&gt;&lt;begin val=&quot;0&quot;/&gt;&lt;end val=&quot;4&quot;/&gt;&lt;/m_yearfmt&gt;&lt;/m_precDefaultFYWeek&gt;&lt;m_precDefaultFYMonth&gt;&lt;m_yearfmt&gt;&lt;begin val=&quot;0&quot;/&gt;&lt;end val=&quot;4&quot;/&gt;&lt;/m_yearfmt&gt;&lt;/m_precDefaultFYMonth&gt;&lt;m_precDefaultFYQuarter&gt;&lt;m_yearfmt&gt;&lt;begin val=&quot;0&quot;/&gt;&lt;end val=&quot;4&quot;/&gt;&lt;/m_yearfmt&gt;&lt;/m_precDefaultFYQuarter&gt;&lt;m_precDefaultFYYear&gt;&lt;m_yearfmt&gt;&lt;begin val=&quot;0&quot;/&gt;&lt;end val=&quot;4&quot;/&gt;&lt;/m_yearfmt&gt;&lt;/m_precDefaultFYYear&gt;&lt;m_mruColor&gt;&lt;m_vecMRU length=&quot;8&quot;&gt;&lt;elem m_fUsage=&quot;2.21837769900000036927E+00&quot;&gt;&lt;m_msothmcolidx val=&quot;0&quot;/&gt;&lt;m_rgb r=&quot;A4&quot; g=&quot;D4&quot; b=&quot;8E&quot;/&gt;&lt;/elem&gt;&lt;elem m_fUsage=&quot;2.15418658283290032074E+00&quot;&gt;&lt;m_msothmcolidx val=&quot;0&quot;/&gt;&lt;m_rgb r=&quot;FC&quot; g=&quot;CE&quot; b=&quot;A5&quot;/&gt;&lt;/elem&gt;&lt;elem m_fUsage=&quot;1.73377844010000026209E+00&quot;&gt;&lt;m_msothmcolidx val=&quot;0&quot;/&gt;&lt;m_rgb r=&quot;C2&quot; g=&quot;E2&quot; b=&quot;B4&quot;/&gt;&lt;/elem&gt;&lt;elem m_fUsage=&quot;1.00973789999999996603E+00&quot;&gt;&lt;m_msothmcolidx val=&quot;0&quot;/&gt;&lt;m_rgb r=&quot;E1&quot; g=&quot;F1&quot; b=&quot;D9&quot;/&gt;&lt;/elem&gt;&lt;elem m_fUsage=&quot;3.13810596090000171188E-01&quot;&gt;&lt;m_msothmcolidx val=&quot;0&quot;/&gt;&lt;m_rgb r=&quot;FC&quot; g=&quot;D0&quot; b=&quot;AF&quot;/&gt;&lt;/elem&gt;&lt;elem m_fUsage=&quot;2.82429536481000165171E-01&quot;&gt;&lt;m_msothmcolidx val=&quot;0&quot;/&gt;&lt;m_rgb r=&quot;FE&quot; g=&quot;E6&quot; b=&quot;D7&quot;/&gt;&lt;/elem&gt;&lt;elem m_fUsage=&quot;2.28767924549610118801E-01&quot;&gt;&lt;m_msothmcolidx val=&quot;0&quot;/&gt;&lt;m_rgb r=&quot;FC&quot; g=&quot;C4&quot; b=&quot;91&quot;/&gt;&lt;/elem&gt;&lt;elem m_fUsage=&quot;2.05891132094649098594E-01&quot;&gt;&lt;m_msothmcolidx val=&quot;0&quot;/&gt;&lt;m_rgb r=&quot;FB&quot; g=&quot;BA&quot; b=&quot;76&quot;/&gt;&lt;/elem&gt;&lt;/m_vecMRU&gt;&lt;/m_mruColor&gt;&lt;m_eweekdayFirstOfWeek val=&quot;2&quot;/&gt;&lt;m_eweekdayFirstOfWorkweek val=&quot;2&quot;/&gt;&lt;m_eweekdayFirstOfWeekend val=&quot;7&quot;/&gt;&lt;/CPresentation&gt;&lt;/root&gt;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Basis template Fruity Line corporate 2020">
  <a:themeElements>
    <a:clrScheme name="FRUITY LINE CORPORATE">
      <a:dk1>
        <a:sysClr val="windowText" lastClr="000000"/>
      </a:dk1>
      <a:lt1>
        <a:sysClr val="window" lastClr="FFFFFF"/>
      </a:lt1>
      <a:dk2>
        <a:srgbClr val="0C0C0C"/>
      </a:dk2>
      <a:lt2>
        <a:srgbClr val="F2F2F2"/>
      </a:lt2>
      <a:accent1>
        <a:srgbClr val="F48179"/>
      </a:accent1>
      <a:accent2>
        <a:srgbClr val="F6A320"/>
      </a:accent2>
      <a:accent3>
        <a:srgbClr val="68B445"/>
      </a:accent3>
      <a:accent4>
        <a:srgbClr val="DA1F56"/>
      </a:accent4>
      <a:accent5>
        <a:srgbClr val="F7DE4D"/>
      </a:accent5>
      <a:accent6>
        <a:srgbClr val="1DB899"/>
      </a:accent6>
      <a:hlink>
        <a:srgbClr val="7F7F7F"/>
      </a:hlink>
      <a:folHlink>
        <a:srgbClr val="A5A5A5"/>
      </a:folHlink>
    </a:clrScheme>
    <a:fontScheme name="Kantoor - klassiek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 template Fruity Line corporate 2020.pptx [Alleen-lezen]" id="{D71DE892-2F24-4FD2-8784-DFEAC79F4A3D}" vid="{364BC8DC-70BE-4939-8BEF-8FCAFEA1BD32}"/>
    </a:ext>
  </a:extLst>
</a:theme>
</file>

<file path=ppt/theme/theme2.xml><?xml version="1.0" encoding="utf-8"?>
<a:theme xmlns:a="http://schemas.openxmlformats.org/drawingml/2006/main" name="Foto slides">
  <a:themeElements>
    <a:clrScheme name="FRUITY LINE CORPORATE">
      <a:dk1>
        <a:sysClr val="windowText" lastClr="000000"/>
      </a:dk1>
      <a:lt1>
        <a:sysClr val="window" lastClr="FFFFFF"/>
      </a:lt1>
      <a:dk2>
        <a:srgbClr val="0C0C0C"/>
      </a:dk2>
      <a:lt2>
        <a:srgbClr val="F2F2F2"/>
      </a:lt2>
      <a:accent1>
        <a:srgbClr val="F48179"/>
      </a:accent1>
      <a:accent2>
        <a:srgbClr val="F6A320"/>
      </a:accent2>
      <a:accent3>
        <a:srgbClr val="68B445"/>
      </a:accent3>
      <a:accent4>
        <a:srgbClr val="DA1F56"/>
      </a:accent4>
      <a:accent5>
        <a:srgbClr val="F7DE4D"/>
      </a:accent5>
      <a:accent6>
        <a:srgbClr val="1DB899"/>
      </a:accent6>
      <a:hlink>
        <a:srgbClr val="7F7F7F"/>
      </a:hlink>
      <a:folHlink>
        <a:srgbClr val="A5A5A5"/>
      </a:folHlink>
    </a:clrScheme>
    <a:fontScheme name="Kantoor - klassiek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 template Fruity Line corporate 2020.pptx [Alleen-lezen]" id="{D71DE892-2F24-4FD2-8784-DFEAC79F4A3D}" vid="{186A66C8-780C-473E-B6C8-1E28096F547E}"/>
    </a:ext>
  </a:extLst>
</a:theme>
</file>

<file path=ppt/theme/theme3.xml><?xml version="1.0" encoding="utf-8"?>
<a:theme xmlns:a="http://schemas.openxmlformats.org/drawingml/2006/main" name="Voorpagina's">
  <a:themeElements>
    <a:clrScheme name="FRUITY LINE CORPORATE">
      <a:dk1>
        <a:sysClr val="windowText" lastClr="000000"/>
      </a:dk1>
      <a:lt1>
        <a:sysClr val="window" lastClr="FFFFFF"/>
      </a:lt1>
      <a:dk2>
        <a:srgbClr val="0C0C0C"/>
      </a:dk2>
      <a:lt2>
        <a:srgbClr val="F2F2F2"/>
      </a:lt2>
      <a:accent1>
        <a:srgbClr val="F48179"/>
      </a:accent1>
      <a:accent2>
        <a:srgbClr val="F6A320"/>
      </a:accent2>
      <a:accent3>
        <a:srgbClr val="68B445"/>
      </a:accent3>
      <a:accent4>
        <a:srgbClr val="DA1F56"/>
      </a:accent4>
      <a:accent5>
        <a:srgbClr val="F7DE4D"/>
      </a:accent5>
      <a:accent6>
        <a:srgbClr val="1DB899"/>
      </a:accent6>
      <a:hlink>
        <a:srgbClr val="7F7F7F"/>
      </a:hlink>
      <a:folHlink>
        <a:srgbClr val="A5A5A5"/>
      </a:folHlink>
    </a:clrScheme>
    <a:fontScheme name="Kantoor - klassiek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 template Fruity Line corporate 2020.pptx [Alleen-lezen]" id="{D71DE892-2F24-4FD2-8784-DFEAC79F4A3D}" vid="{37D09483-552F-4F1D-A4D5-74EB69A1930B}"/>
    </a:ext>
  </a:extLst>
</a:theme>
</file>

<file path=ppt/theme/theme4.xml><?xml version="1.0" encoding="utf-8"?>
<a:theme xmlns:a="http://schemas.openxmlformats.org/drawingml/2006/main" name="Afsluiting">
  <a:themeElements>
    <a:clrScheme name="FRUITY LINE CORPORATE">
      <a:dk1>
        <a:sysClr val="windowText" lastClr="000000"/>
      </a:dk1>
      <a:lt1>
        <a:sysClr val="window" lastClr="FFFFFF"/>
      </a:lt1>
      <a:dk2>
        <a:srgbClr val="0C0C0C"/>
      </a:dk2>
      <a:lt2>
        <a:srgbClr val="F2F2F2"/>
      </a:lt2>
      <a:accent1>
        <a:srgbClr val="F48179"/>
      </a:accent1>
      <a:accent2>
        <a:srgbClr val="F6A320"/>
      </a:accent2>
      <a:accent3>
        <a:srgbClr val="68B445"/>
      </a:accent3>
      <a:accent4>
        <a:srgbClr val="DA1F56"/>
      </a:accent4>
      <a:accent5>
        <a:srgbClr val="F7DE4D"/>
      </a:accent5>
      <a:accent6>
        <a:srgbClr val="1DB899"/>
      </a:accent6>
      <a:hlink>
        <a:srgbClr val="7F7F7F"/>
      </a:hlink>
      <a:folHlink>
        <a:srgbClr val="A5A5A5"/>
      </a:folHlink>
    </a:clrScheme>
    <a:fontScheme name="Kantoor - klassiek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 template Fruity Line corporate 2020.pptx [Alleen-lezen]" id="{D71DE892-2F24-4FD2-8784-DFEAC79F4A3D}" vid="{70313597-4477-47A7-830A-20C84B351A71}"/>
    </a:ext>
  </a:extLst>
</a:theme>
</file>

<file path=ppt/theme/theme5.xml><?xml version="1.0" encoding="utf-8"?>
<a:theme xmlns:a="http://schemas.openxmlformats.org/drawingml/2006/main" name="Kantoor ontwerp - leeg">
  <a:themeElements>
    <a:clrScheme name="FRUITY LINE CORPORATE">
      <a:dk1>
        <a:sysClr val="windowText" lastClr="000000"/>
      </a:dk1>
      <a:lt1>
        <a:sysClr val="window" lastClr="FFFFFF"/>
      </a:lt1>
      <a:dk2>
        <a:srgbClr val="0C0C0C"/>
      </a:dk2>
      <a:lt2>
        <a:srgbClr val="F2F2F2"/>
      </a:lt2>
      <a:accent1>
        <a:srgbClr val="F48179"/>
      </a:accent1>
      <a:accent2>
        <a:srgbClr val="F6A320"/>
      </a:accent2>
      <a:accent3>
        <a:srgbClr val="68B445"/>
      </a:accent3>
      <a:accent4>
        <a:srgbClr val="DA1F56"/>
      </a:accent4>
      <a:accent5>
        <a:srgbClr val="F7DE4D"/>
      </a:accent5>
      <a:accent6>
        <a:srgbClr val="1DB899"/>
      </a:accent6>
      <a:hlink>
        <a:srgbClr val="7F7F7F"/>
      </a:hlink>
      <a:folHlink>
        <a:srgbClr val="A5A5A5"/>
      </a:folHlink>
    </a:clrScheme>
    <a:fontScheme name="Kantoor - klassiek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 template Fruity Line corporate 2020.pptx [Alleen-lezen]" id="{D71DE892-2F24-4FD2-8784-DFEAC79F4A3D}" vid="{B602C7F3-7291-4132-A252-25ECDC854320}"/>
    </a:ext>
  </a:extLst>
</a:theme>
</file>

<file path=ppt/theme/theme6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206B9974F3DCD46BDCB9AA5CB05588E" ma:contentTypeVersion="7" ma:contentTypeDescription="Create a new document." ma:contentTypeScope="" ma:versionID="28d4166b5732aeeb5b564146e865773c">
  <xsd:schema xmlns:xsd="http://www.w3.org/2001/XMLSchema" xmlns:xs="http://www.w3.org/2001/XMLSchema" xmlns:p="http://schemas.microsoft.com/office/2006/metadata/properties" xmlns:ns3="9dc3c8b0-bed7-4d30-884c-af1dee4927a1" targetNamespace="http://schemas.microsoft.com/office/2006/metadata/properties" ma:root="true" ma:fieldsID="648512f9807ba49346585086507c9266" ns3:_="">
    <xsd:import namespace="9dc3c8b0-bed7-4d30-884c-af1dee4927a1"/>
    <xsd:element name="properties">
      <xsd:complexType>
        <xsd:sequence>
          <xsd:element name="documentManagement">
            <xsd:complexType>
              <xsd:all>
                <xsd:element ref="ns3:MediaServiceDateTaken" minOccurs="0"/>
                <xsd:element ref="ns3:_activity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dc3c8b0-bed7-4d30-884c-af1dee4927a1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_activity" ma:index="9" nillable="true" ma:displayName="_activity" ma:hidden="true" ma:internalName="_activity">
      <xsd:simpleType>
        <xsd:restriction base="dms:Note"/>
      </xsd:simpleType>
    </xsd:element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2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9dc3c8b0-bed7-4d30-884c-af1dee4927a1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49C5681-77E3-434F-A217-CBF28DE536A7}">
  <ds:schemaRefs>
    <ds:schemaRef ds:uri="9dc3c8b0-bed7-4d30-884c-af1dee4927a1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0/xmlns/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B5F0DE5D-5520-4F75-AA95-4420856F2450}">
  <ds:schemaRefs>
    <ds:schemaRef ds:uri="http://schemas.microsoft.com/office/2006/documentManagement/types"/>
    <ds:schemaRef ds:uri="http://purl.org/dc/terms/"/>
    <ds:schemaRef ds:uri="http://purl.org/dc/elements/1.1/"/>
    <ds:schemaRef ds:uri="http://schemas.openxmlformats.org/package/2006/metadata/core-properties"/>
    <ds:schemaRef ds:uri="http://www.w3.org/XML/1998/namespace"/>
    <ds:schemaRef ds:uri="http://purl.org/dc/dcmitype/"/>
    <ds:schemaRef ds:uri="http://schemas.microsoft.com/office/infopath/2007/PartnerControls"/>
    <ds:schemaRef ds:uri="9dc3c8b0-bed7-4d30-884c-af1dee4927a1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FF4D0585-A747-4EA1-8F2B-D084C50EBE1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Basis template Fruity Line corporate 2020</Template>
  <TotalTime>2397</TotalTime>
  <Words>1811</Words>
  <Application>Microsoft Office PowerPoint</Application>
  <PresentationFormat>Widescreen</PresentationFormat>
  <Paragraphs>477</Paragraphs>
  <Slides>9</Slides>
  <Notes>7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5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22" baseType="lpstr">
      <vt:lpstr>Apthos</vt:lpstr>
      <vt:lpstr>Aptos</vt:lpstr>
      <vt:lpstr>Arial</vt:lpstr>
      <vt:lpstr>Calibri</vt:lpstr>
      <vt:lpstr>HelveticaNeueLT Pro 57 Cn</vt:lpstr>
      <vt:lpstr>HelveticaNeueLT Pro 97 BlkCn</vt:lpstr>
      <vt:lpstr>Segoe UI</vt:lpstr>
      <vt:lpstr>Basis template Fruity Line corporate 2020</vt:lpstr>
      <vt:lpstr>Foto slides</vt:lpstr>
      <vt:lpstr>Voorpagina's</vt:lpstr>
      <vt:lpstr>Afsluiting</vt:lpstr>
      <vt:lpstr>Kantoor ontwerp - leeg</vt:lpstr>
      <vt:lpstr>think-cell Slide</vt:lpstr>
      <vt:lpstr>PowerPoint Presentation</vt:lpstr>
      <vt:lpstr>TABLE OF CONTENTS</vt:lpstr>
      <vt:lpstr>Fruity Line (FL) is the leading European producer of Ultra Fresh (UF) juices, smoothies, shots and functionals</vt:lpstr>
      <vt:lpstr>PowerPoint Presentation</vt:lpstr>
      <vt:lpstr>FL is developing the UF category through a focus on retail and a broad and innovative offering across products and formats</vt:lpstr>
      <vt:lpstr>Competition in chilled juices mainly comes from non-HPP players –  within HPP, FL faces only small to medium scale competitors</vt:lpstr>
      <vt:lpstr>FL’s growth is driven by transforming the Ultra Fresh category and international expansion</vt:lpstr>
      <vt:lpstr>Against this background, FL has defined 3 key strategic growth spearheads</vt:lpstr>
      <vt:lpstr>At established accounts, FL drives category transformation by moving UF from the chilled juice shelf to the fresh fruit &amp; veg department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HP</dc:creator>
  <cp:lastModifiedBy>Jurjen van der Werf</cp:lastModifiedBy>
  <cp:revision>10</cp:revision>
  <cp:lastPrinted>2025-08-19T19:30:46Z</cp:lastPrinted>
  <dcterms:created xsi:type="dcterms:W3CDTF">2020-09-21T08:03:02Z</dcterms:created>
  <dcterms:modified xsi:type="dcterms:W3CDTF">2026-02-17T17:44:59Z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0x010100A206B9974F3DCD46BDCB9AA5CB05588E</vt:lpwstr>
  </property>
  <property fmtid="{D5CDD505-2E9C-101B-9397-08002B2CF9AE}" pid="3" name="MediaServiceImageTags">
    <vt:lpwstr/>
  </property>
</Properties>
</file>